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10D"/>
    <a:srgbClr val="0000FF"/>
    <a:srgbClr val="A3E729"/>
    <a:srgbClr val="FFD525"/>
    <a:srgbClr val="FFFFFF"/>
    <a:srgbClr val="FFD10D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EB62-7555-47E1-8757-51726BB5E4C7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4174-EFF7-4D78-AFF7-2E6D43073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9427-4A59-4B29-B401-A6D574AE9968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6145-57F6-46A8-8FA3-43711109F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D3E-0098-4F62-8B50-796712B00FFC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EF25-E9A2-4DF6-9737-51F7056D3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6A51-2E6A-4BFD-9B13-31435F94C454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266D-75E1-479A-9F0A-ADBA943D1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D349-4463-4E45-83FE-65C7D20EFEF1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7292-D6CC-40F9-ADD1-D11F8A907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9089-19C8-40DD-9976-B007E37A33BC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1DB1-FD2F-4927-8326-F53E80E4E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34132-0F59-4BD7-9E7A-A0B3E661511B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2049-153F-4D15-90FA-64869DE0B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B613-28EC-4D57-A02A-E6B900A271ED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31B9-A7D5-4C1C-9DE7-C9EE438E0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3330-19C4-40CF-AA86-76A376F2AE2F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70EB-5C11-47D1-B79C-EEB13CA5B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E232-0B4F-465E-9197-643FB931BF14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650C-590F-4E18-AF2B-FF18D9A96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3E5E4-2955-4B6E-8B88-7D4FB6D39669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8E79-89E3-4C77-977F-99CB28BEB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506FA6-0FF2-40C0-A6B6-CF4BF4A91570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48E86E-ECD4-4883-B56D-DA96331B1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3" descr="17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142875"/>
            <a:ext cx="307181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894864">
            <a:off x="6915376" y="872421"/>
            <a:ext cx="20932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 rot="20894864">
            <a:off x="7629756" y="1301049"/>
            <a:ext cx="20932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51506" y="1406527"/>
            <a:ext cx="35496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вожу и догоняю.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поймаю —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зачекаю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Возле сада, на полянке,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играем в...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78593" y="3487742"/>
            <a:ext cx="265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«Догонялки»</a:t>
            </a:r>
          </a:p>
        </p:txBody>
      </p:sp>
      <p:pic>
        <p:nvPicPr>
          <p:cNvPr id="24578" name="Picture 2" descr="http://img-2007-06.photosight.ru/22/2159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924431" cy="3719193"/>
          </a:xfrm>
          <a:prstGeom prst="rect">
            <a:avLst/>
          </a:prstGeom>
          <a:noFill/>
          <a:ln w="28575">
            <a:solidFill>
              <a:srgbClr val="3391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99141" y="1286422"/>
            <a:ext cx="28448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асфальте начертили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Мелом мы квадратики.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одной ноге проскачем,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играем в...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15074" y="4143380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«Классики»</a:t>
            </a:r>
          </a:p>
        </p:txBody>
      </p:sp>
      <p:pic>
        <p:nvPicPr>
          <p:cNvPr id="25602" name="Picture 2" descr="http://img1.liveinternet.ru/images/attach/c/8/102/732/102732781_DSCN47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5072926" cy="3803654"/>
          </a:xfrm>
          <a:prstGeom prst="rect">
            <a:avLst/>
          </a:prstGeom>
          <a:noFill/>
          <a:ln w="28575">
            <a:solidFill>
              <a:srgbClr val="3391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84856" y="1142984"/>
            <a:ext cx="300198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Выстроились дети в ряд,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Двое по бокам стоят.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 в нас мячом кидают,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попался — выбывает.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мне мячом попало,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игра та — ...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15074" y="5357826"/>
            <a:ext cx="2738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«Вышибалы»</a:t>
            </a:r>
          </a:p>
        </p:txBody>
      </p:sp>
      <p:pic>
        <p:nvPicPr>
          <p:cNvPr id="26628" name="Picture 4" descr="http://partykids.kiev.ua/assets/img/komandnie-igri-dlya-detey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5316546" cy="3863343"/>
          </a:xfrm>
          <a:prstGeom prst="rect">
            <a:avLst/>
          </a:prstGeom>
          <a:noFill/>
          <a:ln w="28575">
            <a:solidFill>
              <a:srgbClr val="3391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00778" y="1202842"/>
            <a:ext cx="29718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«Две березки», «в круг», «за круг»...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же это, скажешь, друг?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Света, Таня и Маринка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 прыгают в...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07204" y="4416436"/>
            <a:ext cx="210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«Резинку»</a:t>
            </a:r>
          </a:p>
        </p:txBody>
      </p:sp>
      <p:pic>
        <p:nvPicPr>
          <p:cNvPr id="27650" name="Picture 2" descr="http://moi-portal.ru/uploads/images/00/00/02/2012/07/27/c8f3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5619789" cy="4214842"/>
          </a:xfrm>
          <a:prstGeom prst="rect">
            <a:avLst/>
          </a:prstGeom>
          <a:noFill/>
          <a:ln w="28575">
            <a:solidFill>
              <a:srgbClr val="3391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27715" y="1333577"/>
            <a:ext cx="313056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Поездка на каникулах — это забавно.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 интересно, все ново и славно.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Случаются разные происшествия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такие вот дивные...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35730" y="4987940"/>
            <a:ext cx="2693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Путешествия</a:t>
            </a:r>
          </a:p>
        </p:txBody>
      </p:sp>
      <p:pic>
        <p:nvPicPr>
          <p:cNvPr id="28674" name="Picture 2" descr="http://baikal-info.ru/sites/default/files/31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11396"/>
            <a:ext cx="4976833" cy="3732116"/>
          </a:xfrm>
          <a:prstGeom prst="rect">
            <a:avLst/>
          </a:prstGeom>
          <a:noFill/>
          <a:ln w="38100">
            <a:solidFill>
              <a:srgbClr val="3391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70613" y="1417156"/>
            <a:ext cx="320198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Играем, целый день гуляем,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Грибы по лесу собираем.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Каникулы — одно веселье.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Совсем не время для...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29454" y="4702188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Безделья</a:t>
            </a:r>
          </a:p>
        </p:txBody>
      </p:sp>
      <p:pic>
        <p:nvPicPr>
          <p:cNvPr id="29698" name="Picture 2" descr="http://img0.liveinternet.ru/images/attach/b/4/103/580/103580222_a909287b42e36a62063c776e9c21c508.png"/>
          <p:cNvPicPr>
            <a:picLocks noChangeAspect="1" noChangeArrowheads="1"/>
          </p:cNvPicPr>
          <p:nvPr/>
        </p:nvPicPr>
        <p:blipFill>
          <a:blip r:embed="rId3"/>
          <a:srcRect l="5544" r="5763" b="11188"/>
          <a:stretch>
            <a:fillRect/>
          </a:stretch>
        </p:blipFill>
        <p:spPr bwMode="auto">
          <a:xfrm>
            <a:off x="316136" y="1428758"/>
            <a:ext cx="5398872" cy="3643316"/>
          </a:xfrm>
          <a:prstGeom prst="rect">
            <a:avLst/>
          </a:prstGeom>
          <a:noFill/>
          <a:ln w="28575">
            <a:solidFill>
              <a:srgbClr val="3391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8" y="1309293"/>
            <a:ext cx="30638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день альбом смотрю,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 вспоминать люблю.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Снимок в речке, на песке,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— с мороженым в руке,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 на том — щенку я рад.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снимал...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43636" y="5500702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Фотоаппарат</a:t>
            </a:r>
          </a:p>
        </p:txBody>
      </p:sp>
      <p:pic>
        <p:nvPicPr>
          <p:cNvPr id="30722" name="Picture 2" descr="http://easyweb.in.ua/images/sampledata/dosug_rebenka_posle_shko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1500174"/>
            <a:ext cx="5258209" cy="3676653"/>
          </a:xfrm>
          <a:prstGeom prst="rect">
            <a:avLst/>
          </a:prstGeom>
          <a:noFill/>
          <a:ln w="28575">
            <a:solidFill>
              <a:srgbClr val="3391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1604" y="1000108"/>
            <a:ext cx="39433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эти дни мы отдыхаем,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не учимся, гуляем.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Осенью, зимой, весной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они у нас с тобой.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и летом, не скрываю,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от школы отдыхаю.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вас назвать прошу,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я в школу не хожу. </a:t>
            </a:r>
          </a:p>
        </p:txBody>
      </p:sp>
      <p:pic>
        <p:nvPicPr>
          <p:cNvPr id="1026" name="Picture 2" descr="http://s7.rimg.info/afcf8cfac6bd115053b7db48b28fd1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7286676" cy="32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pic>
        <p:nvPicPr>
          <p:cNvPr id="17410" name="Picture 2" descr="http://i11.pixs.ru/storage/1/8/1/PREcancerP_2267978_16804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78702"/>
            <a:ext cx="7134248" cy="5350686"/>
          </a:xfrm>
          <a:prstGeom prst="rect">
            <a:avLst/>
          </a:prstGeom>
          <a:ln w="28575">
            <a:solidFill>
              <a:srgbClr val="33910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3438" y="714356"/>
            <a:ext cx="38068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 пляже провалялся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почти не одевался.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Бронзовым теперь я стал,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прилип ко мне...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00892" y="2357430"/>
            <a:ext cx="122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pic>
        <p:nvPicPr>
          <p:cNvPr id="18434" name="Picture 2" descr="http://tottish.com/published/publicdata/MOJWOJC61/attachments/SC/products_pictures/186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8670"/>
            <a:ext cx="6988106" cy="501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88" y="2143116"/>
            <a:ext cx="1866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Панамку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3438" y="428604"/>
            <a:ext cx="38147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не нагрелась голова,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Защищает вещь одна.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очень-очень жарко,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Надеваю я...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pic>
        <p:nvPicPr>
          <p:cNvPr id="19458" name="Picture 2" descr="http://img0.liveinternet.ru/images/attach/b/4/103/796/103796340_large_1580333.jpg"/>
          <p:cNvPicPr>
            <a:picLocks noChangeAspect="1" noChangeArrowheads="1"/>
          </p:cNvPicPr>
          <p:nvPr/>
        </p:nvPicPr>
        <p:blipFill>
          <a:blip r:embed="rId3"/>
          <a:srcRect r="15"/>
          <a:stretch>
            <a:fillRect/>
          </a:stretch>
        </p:blipFill>
        <p:spPr bwMode="auto">
          <a:xfrm>
            <a:off x="357158" y="1176445"/>
            <a:ext cx="5786452" cy="4109943"/>
          </a:xfrm>
          <a:prstGeom prst="rect">
            <a:avLst/>
          </a:prstGeom>
          <a:noFill/>
          <a:ln w="28575">
            <a:solidFill>
              <a:srgbClr val="33910D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57950" y="1175454"/>
            <a:ext cx="25370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 — время развлечений,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Отдыха и впечатлений.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 бабушки гостил,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о городе забыл.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лучше отдыха, поверь мне,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отдыхать, как я, в...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51717" y="4416436"/>
            <a:ext cx="1706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72132" y="786356"/>
            <a:ext cx="30829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из веток сделали у забора дом,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Крышу сотворили, застелили пол.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Спрячемся от ливня в этот домик наш.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это за домик? Конечно же, ...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18366" y="4357694"/>
            <a:ext cx="162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Шалаш</a:t>
            </a:r>
          </a:p>
        </p:txBody>
      </p:sp>
      <p:pic>
        <p:nvPicPr>
          <p:cNvPr id="20482" name="Picture 2" descr="http://leo-shop.com.ua/novosti/wp-content/uploads/2013/11/kak-sdelat-shalash-dlya-detej-na-dach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906962" cy="5832475"/>
          </a:xfrm>
          <a:prstGeom prst="rect">
            <a:avLst/>
          </a:prstGeom>
          <a:noFill/>
          <a:ln w="28575">
            <a:solidFill>
              <a:srgbClr val="3391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29322" y="428604"/>
            <a:ext cx="273366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Двадцать дней живу не дома,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Нету мамы, кошки Томы.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ровесники мои,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ними провожу все дни.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еще у нас вожатый,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Строгий он и конопатый.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обед и на зарядку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Ходим строем, по порядку.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Может, ты определил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место, где я был?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68" y="5572140"/>
            <a:ext cx="1503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Лагерь</a:t>
            </a:r>
          </a:p>
        </p:txBody>
      </p:sp>
      <p:pic>
        <p:nvPicPr>
          <p:cNvPr id="21506" name="Picture 2" descr="http://tv-express.ru/uploads/News/2015/04_2015/la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5449"/>
            <a:ext cx="5357850" cy="3566625"/>
          </a:xfrm>
          <a:prstGeom prst="rect">
            <a:avLst/>
          </a:prstGeom>
          <a:noFill/>
          <a:ln w="28575">
            <a:solidFill>
              <a:srgbClr val="3391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83255" y="1643050"/>
            <a:ext cx="33750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реку прыгаем с него,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боимся ничего!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за другом: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Плим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плим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чего хорош...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15140" y="3929066"/>
            <a:ext cx="2097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Трамплин</a:t>
            </a:r>
          </a:p>
        </p:txBody>
      </p:sp>
      <p:pic>
        <p:nvPicPr>
          <p:cNvPr id="22530" name="Picture 2" descr="http://www.outdoors.ru/foto/album/49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5143507" cy="3857630"/>
          </a:xfrm>
          <a:prstGeom prst="rect">
            <a:avLst/>
          </a:prstGeom>
          <a:noFill/>
          <a:ln w="28575">
            <a:solidFill>
              <a:srgbClr val="3391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/>
          <a:srcRect r="2020"/>
          <a:stretch>
            <a:fillRect/>
          </a:stretch>
        </p:blipFill>
        <p:spPr>
          <a:xfrm>
            <a:off x="0" y="2133600"/>
            <a:ext cx="9144000" cy="4724400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86446" y="1441440"/>
            <a:ext cx="307815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прекрасно отдыхаю —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Вдоволь сплю и в мяч играю.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а коль устал — пустяк,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Лягу отдохнуть в...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86644" y="4630750"/>
            <a:ext cx="133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Гамак</a:t>
            </a:r>
          </a:p>
        </p:txBody>
      </p:sp>
      <p:pic>
        <p:nvPicPr>
          <p:cNvPr id="23554" name="Picture 2" descr="http://www.kurort-sad.ru/userfiles/images_big/md6dihfr5r5xpeyecbhw0ipshqu1yiz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5031742" cy="3738566"/>
          </a:xfrm>
          <a:prstGeom prst="rect">
            <a:avLst/>
          </a:prstGeom>
          <a:noFill/>
          <a:ln w="28575">
            <a:solidFill>
              <a:srgbClr val="33910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de36cff1ec7125447e19f5a46e3d31a6810cf"/>
  <p:tag name="ISPRING_RESOURCE_PATHS_HASH_PRESENTER" val="cb699ee51ff4b5fc3fbaf62faccd7b796a3faeb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418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Эверест</cp:lastModifiedBy>
  <cp:revision>60</cp:revision>
  <dcterms:created xsi:type="dcterms:W3CDTF">2014-05-16T14:39:08Z</dcterms:created>
  <dcterms:modified xsi:type="dcterms:W3CDTF">2020-05-17T09:59:34Z</dcterms:modified>
</cp:coreProperties>
</file>