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8" r:id="rId5"/>
    <p:sldId id="270" r:id="rId6"/>
    <p:sldId id="261" r:id="rId7"/>
    <p:sldId id="262" r:id="rId8"/>
    <p:sldId id="273" r:id="rId9"/>
    <p:sldId id="274" r:id="rId10"/>
    <p:sldId id="266" r:id="rId11"/>
    <p:sldId id="276" r:id="rId12"/>
    <p:sldId id="275" r:id="rId13"/>
    <p:sldId id="267" r:id="rId14"/>
    <p:sldId id="268" r:id="rId15"/>
    <p:sldId id="269" r:id="rId16"/>
    <p:sldId id="279" r:id="rId17"/>
    <p:sldId id="280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90" d="100"/>
          <a:sy n="90" d="100"/>
        </p:scale>
        <p:origin x="-90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AB4-82E6-4F41-AD7F-144D4982A3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42451DD-AAF2-45EA-BA1C-4B54629C5A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AB4-82E6-4F41-AD7F-144D4982A3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51DD-AAF2-45EA-BA1C-4B54629C5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AB4-82E6-4F41-AD7F-144D4982A3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51DD-AAF2-45EA-BA1C-4B54629C5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AB4-82E6-4F41-AD7F-144D4982A3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51DD-AAF2-45EA-BA1C-4B54629C5A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AB4-82E6-4F41-AD7F-144D4982A3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2451DD-AAF2-45EA-BA1C-4B54629C5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AB4-82E6-4F41-AD7F-144D4982A3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51DD-AAF2-45EA-BA1C-4B54629C5A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AB4-82E6-4F41-AD7F-144D4982A3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51DD-AAF2-45EA-BA1C-4B54629C5A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AB4-82E6-4F41-AD7F-144D4982A3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51DD-AAF2-45EA-BA1C-4B54629C5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AB4-82E6-4F41-AD7F-144D4982A3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51DD-AAF2-45EA-BA1C-4B54629C5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AB4-82E6-4F41-AD7F-144D4982A3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51DD-AAF2-45EA-BA1C-4B54629C5A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AB4-82E6-4F41-AD7F-144D4982A3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2451DD-AAF2-45EA-BA1C-4B54629C5A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9CAAB4-82E6-4F41-AD7F-144D4982A3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42451DD-AAF2-45EA-BA1C-4B54629C5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images.forwallpaper.com/files/thumbs/preview/11/118172__life-is-beautiful_p.jpg"/>
          <p:cNvPicPr>
            <a:picLocks noChangeAspect="1" noChangeArrowheads="1"/>
          </p:cNvPicPr>
          <p:nvPr/>
        </p:nvPicPr>
        <p:blipFill>
          <a:blip r:embed="rId2" cstate="print"/>
          <a:srcRect l="7406" r="75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3645024"/>
            <a:ext cx="8204448" cy="172819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Культурные традиции буддизма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6207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Буддийская скульптура</a:t>
            </a:r>
          </a:p>
        </p:txBody>
      </p:sp>
      <p:pic>
        <p:nvPicPr>
          <p:cNvPr id="5" name="Picture 12" descr="http://www.sjzlyw.cn/Pictures/20121229113757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560840" cy="5670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Презентация по ОДНК &quot;Буддизм-древнейшая мировая религия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4" y="275102"/>
            <a:ext cx="8712968" cy="6534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5650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резентация по ОДНК &quot;Буддизм-древнейшая мировая религия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34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4283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3408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Школа боевых искусств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4464496" cy="5400600"/>
          </a:xfrm>
        </p:spPr>
        <p:txBody>
          <a:bodyPr/>
          <a:lstStyle/>
          <a:p>
            <a:r>
              <a:rPr lang="ru-RU" dirty="0" smtClean="0"/>
              <a:t>Школы создавались при монастырях.</a:t>
            </a:r>
          </a:p>
          <a:p>
            <a:r>
              <a:rPr lang="ru-RU" dirty="0" smtClean="0"/>
              <a:t>Школа боевого искусства ушу в монастыре </a:t>
            </a:r>
            <a:r>
              <a:rPr lang="ru-RU" dirty="0" err="1" smtClean="0"/>
              <a:t>Шаолинь</a:t>
            </a:r>
            <a:r>
              <a:rPr lang="ru-RU" dirty="0" smtClean="0"/>
              <a:t> в Китае.</a:t>
            </a:r>
          </a:p>
          <a:p>
            <a:r>
              <a:rPr lang="ru-RU" dirty="0" smtClean="0"/>
              <a:t>Основание храма </a:t>
            </a:r>
            <a:r>
              <a:rPr lang="ru-RU" dirty="0" err="1" smtClean="0"/>
              <a:t>Шаолинь</a:t>
            </a:r>
            <a:r>
              <a:rPr lang="ru-RU" dirty="0" smtClean="0"/>
              <a:t> приписывают индийскому </a:t>
            </a:r>
            <a:r>
              <a:rPr lang="ru-RU" dirty="0" err="1" smtClean="0"/>
              <a:t>праповеднику</a:t>
            </a:r>
            <a:r>
              <a:rPr lang="ru-RU" dirty="0" smtClean="0"/>
              <a:t> по имени </a:t>
            </a:r>
            <a:r>
              <a:rPr lang="ru-RU" dirty="0" err="1" smtClean="0"/>
              <a:t>Бхадра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78" name="Picture 2" descr="http://buddha.by/images/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4744"/>
            <a:ext cx="398460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http://www.scifighting.com/wp-content/uploads/2014/08/4086351b5f1509a9df8ca1b5040eec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5064"/>
            <a:ext cx="399991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63408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Искусство </a:t>
            </a:r>
            <a:r>
              <a:rPr lang="ru-RU" sz="3600" b="1" i="1" dirty="0" err="1" smtClean="0"/>
              <a:t>танха</a:t>
            </a:r>
            <a:endParaRPr lang="ru-RU" sz="3600" b="1" i="1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496944" cy="720080"/>
          </a:xfrm>
        </p:spPr>
        <p:txBody>
          <a:bodyPr/>
          <a:lstStyle/>
          <a:p>
            <a:r>
              <a:rPr lang="ru-RU" b="1" i="1" u="sng" dirty="0" err="1" smtClean="0"/>
              <a:t>Танха</a:t>
            </a:r>
            <a:r>
              <a:rPr lang="ru-RU" sz="2800" dirty="0" smtClean="0"/>
              <a:t> — </a:t>
            </a:r>
            <a:r>
              <a:rPr lang="ru-RU" dirty="0" smtClean="0"/>
              <a:t>традиционное искусство буддистов.</a:t>
            </a:r>
            <a:endParaRPr lang="ru-RU" dirty="0"/>
          </a:p>
        </p:txBody>
      </p:sp>
      <p:pic>
        <p:nvPicPr>
          <p:cNvPr id="25602" name="Picture 2" descr="http://dharma.ru/images/goods/add/id1062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836472" cy="49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://www.dollsofindia.com/images/products/buddhist-pictures/green-tara-poster-DM41_l.jpg"/>
          <p:cNvPicPr>
            <a:picLocks noChangeAspect="1" noChangeArrowheads="1"/>
          </p:cNvPicPr>
          <p:nvPr/>
        </p:nvPicPr>
        <p:blipFill>
          <a:blip r:embed="rId3" cstate="print"/>
          <a:srcRect b="1311"/>
          <a:stretch>
            <a:fillRect/>
          </a:stretch>
        </p:blipFill>
        <p:spPr bwMode="auto">
          <a:xfrm>
            <a:off x="4788024" y="1628800"/>
            <a:ext cx="3618082" cy="49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63408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Буддийский календарь</a:t>
            </a:r>
            <a:endParaRPr lang="ru-RU" sz="3600" b="1" i="1" dirty="0"/>
          </a:p>
        </p:txBody>
      </p:sp>
      <p:pic>
        <p:nvPicPr>
          <p:cNvPr id="26626" name="Picture 2" descr="http://soyol.ru.images.1c-bitrix-cdn.ru/upload/iblock/f43/f433a885a7e5b514e81220d5b3be077c.jpg?1426749599105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890" y="980728"/>
            <a:ext cx="5759360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460798" cy="6661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243820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4" t="4238" r="13954" b="6508"/>
          <a:stretch/>
        </p:blipFill>
        <p:spPr>
          <a:xfrm>
            <a:off x="93499" y="404664"/>
            <a:ext cx="9015381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876181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Домашнее задание</a:t>
            </a: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7504" y="2547938"/>
            <a:ext cx="8928992" cy="35453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Подготовь небольшое сообщение на выбор: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Об одном из буддийских монастырей России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Об искусстве </a:t>
            </a:r>
            <a:r>
              <a:rPr lang="ru-RU" sz="2800" dirty="0" err="1" smtClean="0">
                <a:solidFill>
                  <a:schemeClr val="tx1"/>
                </a:solidFill>
              </a:rPr>
              <a:t>танха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О буддийском календаре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8712968" cy="1224136"/>
          </a:xfrm>
        </p:spPr>
        <p:txBody>
          <a:bodyPr/>
          <a:lstStyle/>
          <a:p>
            <a:pPr algn="ctr"/>
            <a:r>
              <a:rPr lang="ru-RU" sz="2800" b="1" i="1" u="sng" dirty="0" err="1" smtClean="0"/>
              <a:t>Будди́зм</a:t>
            </a:r>
            <a:r>
              <a:rPr lang="ru-RU" sz="2800" dirty="0" smtClean="0"/>
              <a:t> — наиболее древняя мировая религия. Возникла  около VI века до н. э. в Древней Индии. </a:t>
            </a:r>
          </a:p>
          <a:p>
            <a:pPr algn="ctr"/>
            <a:endParaRPr lang="ru-RU" dirty="0"/>
          </a:p>
        </p:txBody>
      </p:sp>
      <p:pic>
        <p:nvPicPr>
          <p:cNvPr id="6" name="Picture 4" descr="http://images.forwallpaper.com/files/images/c/ca34/ca344a00/872156/budd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041337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5589240"/>
            <a:ext cx="8640960" cy="1080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Основателем учения считается Сиддхартха Гаутама, впоследствии получивший имя Будда Шакьямуни.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Три драгоценности буддизма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75656" y="2060848"/>
            <a:ext cx="7211144" cy="395895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4800" b="1" dirty="0"/>
              <a:t>Будда</a:t>
            </a:r>
            <a:r>
              <a:rPr lang="ru-RU" sz="3600" dirty="0"/>
              <a:t> - </a:t>
            </a:r>
            <a:r>
              <a:rPr lang="ru-RU" sz="4000" dirty="0"/>
              <a:t>Просветленный</a:t>
            </a:r>
          </a:p>
          <a:p>
            <a:pPr>
              <a:buFont typeface="Wingdings" pitchFamily="2" charset="2"/>
              <a:buChar char="v"/>
            </a:pPr>
            <a:r>
              <a:rPr lang="ru-RU" sz="4800" b="1" dirty="0"/>
              <a:t>Дхарма</a:t>
            </a:r>
            <a:r>
              <a:rPr lang="ru-RU" sz="4800" dirty="0"/>
              <a:t> - </a:t>
            </a:r>
            <a:r>
              <a:rPr lang="ru-RU" sz="4000" dirty="0"/>
              <a:t>закон</a:t>
            </a:r>
          </a:p>
          <a:p>
            <a:pPr>
              <a:buFont typeface="Wingdings" pitchFamily="2" charset="2"/>
              <a:buChar char="v"/>
            </a:pPr>
            <a:r>
              <a:rPr lang="ru-RU" sz="4800" b="1" dirty="0" err="1"/>
              <a:t>Сангха</a:t>
            </a:r>
            <a:r>
              <a:rPr lang="ru-RU" sz="4800" dirty="0"/>
              <a:t> - </a:t>
            </a:r>
            <a:r>
              <a:rPr lang="ru-RU" sz="4000" dirty="0"/>
              <a:t>община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1281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315416"/>
            <a:ext cx="90364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Четыре благородные истины буддизма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964488" cy="30243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b="1" dirty="0"/>
              <a:t>1</a:t>
            </a:r>
            <a:r>
              <a:rPr lang="ru-RU" sz="3600" b="1" i="1" dirty="0"/>
              <a:t>.  Существует страдание.</a:t>
            </a:r>
          </a:p>
          <a:p>
            <a:pPr marL="0" indent="0">
              <a:buNone/>
            </a:pPr>
            <a:r>
              <a:rPr lang="ru-RU" sz="3600" b="1" i="1" dirty="0"/>
              <a:t>2.  Страдание имеет причину.</a:t>
            </a:r>
          </a:p>
          <a:p>
            <a:pPr marL="0" indent="0">
              <a:buNone/>
            </a:pPr>
            <a:r>
              <a:rPr lang="ru-RU" sz="3600" b="1" i="1" dirty="0"/>
              <a:t>3.  Существует прекращение страдания.</a:t>
            </a:r>
          </a:p>
          <a:p>
            <a:pPr marL="0" indent="0">
              <a:buNone/>
            </a:pPr>
            <a:r>
              <a:rPr lang="ru-RU" sz="3600" b="1" i="1" dirty="0"/>
              <a:t>4.  Существует путь к прекращению страдания.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Центр «Четыре благородные истины» объявляет о начале программы п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4876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523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moddb.com/images/groups/1/5/4675/Dharma_Chakra_by_elvenmu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348880"/>
            <a:ext cx="3456384" cy="345638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8712968" cy="1512168"/>
          </a:xfrm>
        </p:spPr>
        <p:txBody>
          <a:bodyPr/>
          <a:lstStyle/>
          <a:p>
            <a:r>
              <a:rPr lang="ru-RU" dirty="0" smtClean="0"/>
              <a:t>Двумя главными </a:t>
            </a:r>
            <a:r>
              <a:rPr lang="ru-RU" b="1" dirty="0" smtClean="0"/>
              <a:t>символами</a:t>
            </a:r>
            <a:r>
              <a:rPr lang="ru-RU" dirty="0" smtClean="0"/>
              <a:t> </a:t>
            </a:r>
            <a:r>
              <a:rPr lang="ru-RU" b="1" dirty="0" smtClean="0"/>
              <a:t>Буддизма</a:t>
            </a:r>
            <a:r>
              <a:rPr lang="ru-RU" dirty="0" smtClean="0"/>
              <a:t> служат изображения самого Будды, сидящего в позе Лотоса, и </a:t>
            </a:r>
            <a:r>
              <a:rPr lang="ru-RU" dirty="0" err="1" smtClean="0"/>
              <a:t>Дхармачакра</a:t>
            </a:r>
            <a:r>
              <a:rPr lang="ru-RU" dirty="0" smtClean="0"/>
              <a:t> (колесо закона).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9940" name="Picture 4" descr="http://www.picgifs.com/graphics/b/buddha/graphics-buddha-5466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4512500" cy="33843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92080" y="5949280"/>
            <a:ext cx="3206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/>
              <a:t>Дхармачакра</a:t>
            </a:r>
            <a:r>
              <a:rPr lang="ru-RU" i="1" dirty="0" smtClean="0"/>
              <a:t> (колесо закона)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6021288"/>
            <a:ext cx="3251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Будда, сидящий в позе лотоса</a:t>
            </a:r>
            <a:endParaRPr lang="ru-RU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dinnerguest.com/wp-content/uploads/dalailama_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257299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i="1" dirty="0" smtClean="0"/>
              <a:t>Дала́й-ла́ма </a:t>
            </a:r>
            <a:r>
              <a:rPr lang="en-US" i="1" dirty="0" smtClean="0"/>
              <a:t>XIV</a:t>
            </a:r>
            <a:r>
              <a:rPr lang="ru-RU" i="1" dirty="0" smtClean="0"/>
              <a:t> -  духовный лидер последователей тибетского буддизма.</a:t>
            </a:r>
            <a:endParaRPr lang="ru-RU" i="1" dirty="0"/>
          </a:p>
        </p:txBody>
      </p:sp>
      <p:pic>
        <p:nvPicPr>
          <p:cNvPr id="17412" name="Picture 4" descr="http://www.nat-geo.ru/upload/iblock/eb5/eb59307e17dcf2fb784e95bc43040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36912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35597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/>
              <a:t>Буддийский монах </a:t>
            </a:r>
            <a:r>
              <a:rPr lang="ru-RU" i="1" dirty="0" err="1"/>
              <a:t>Ши</a:t>
            </a:r>
            <a:r>
              <a:rPr lang="ru-RU" i="1" dirty="0"/>
              <a:t> </a:t>
            </a:r>
            <a:r>
              <a:rPr lang="ru-RU" i="1" dirty="0" err="1"/>
              <a:t>Лилянь</a:t>
            </a:r>
            <a:r>
              <a:rPr lang="ru-RU" i="1" dirty="0"/>
              <a:t> (</a:t>
            </a:r>
            <a:r>
              <a:rPr lang="ru-RU" i="1" dirty="0" err="1"/>
              <a:t>Shi</a:t>
            </a:r>
            <a:r>
              <a:rPr lang="ru-RU" i="1" dirty="0"/>
              <a:t> </a:t>
            </a:r>
            <a:r>
              <a:rPr lang="ru-RU" i="1" dirty="0" err="1"/>
              <a:t>Liliang</a:t>
            </a:r>
            <a:r>
              <a:rPr lang="ru-RU" i="1" dirty="0"/>
              <a:t>) пробежал около 125 метров по воде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7"/>
            <a:ext cx="8640960" cy="1872208"/>
          </a:xfrm>
        </p:spPr>
        <p:txBody>
          <a:bodyPr>
            <a:normAutofit/>
          </a:bodyPr>
          <a:lstStyle/>
          <a:p>
            <a:r>
              <a:rPr lang="ru-RU" sz="2400" b="1" i="1" u="sng" dirty="0" err="1" smtClean="0"/>
              <a:t>Ла́ма</a:t>
            </a:r>
            <a:r>
              <a:rPr lang="ru-RU" sz="2400" dirty="0" smtClean="0"/>
              <a:t>— в тибетском буддизме религиозный учитель.</a:t>
            </a:r>
          </a:p>
          <a:p>
            <a:r>
              <a:rPr lang="ru-RU" sz="2400" b="1" i="1" u="sng" dirty="0" err="1" smtClean="0"/>
              <a:t>Ма́нтра</a:t>
            </a:r>
            <a:r>
              <a:rPr lang="ru-RU" sz="2400" dirty="0" smtClean="0"/>
              <a:t> — священный текст, слово или слог в буддизме.</a:t>
            </a:r>
          </a:p>
          <a:p>
            <a:r>
              <a:rPr lang="ru-RU" sz="2400" b="1" i="1" u="sng" dirty="0" err="1" smtClean="0"/>
              <a:t>Йо́га</a:t>
            </a:r>
            <a:r>
              <a:rPr lang="ru-RU" sz="2400" dirty="0" smtClean="0"/>
              <a:t>  —совокупность различных духовных, психических и физических практик.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Буддийские священные сооружения</a:t>
            </a:r>
            <a:endParaRPr lang="ru-RU" b="1" i="1" dirty="0"/>
          </a:p>
        </p:txBody>
      </p:sp>
      <p:pic>
        <p:nvPicPr>
          <p:cNvPr id="7172" name="Picture 4" descr="http://www.baikalov.ru/gallery/tours/ice_olhon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465046" cy="2232248"/>
          </a:xfrm>
          <a:prstGeom prst="rect">
            <a:avLst/>
          </a:prstGeom>
          <a:noFill/>
        </p:spPr>
      </p:pic>
      <p:pic>
        <p:nvPicPr>
          <p:cNvPr id="7" name="Picture 2" descr="http://stavropol-travel.ru/wp-content/uploads/2016/08/e%60lista.jpg"/>
          <p:cNvPicPr>
            <a:picLocks noChangeAspect="1" noChangeArrowheads="1"/>
          </p:cNvPicPr>
          <p:nvPr/>
        </p:nvPicPr>
        <p:blipFill>
          <a:blip r:embed="rId3" cstate="print"/>
          <a:srcRect l="3197" r="4079" b="7895"/>
          <a:stretch>
            <a:fillRect/>
          </a:stretch>
        </p:blipFill>
        <p:spPr bwMode="auto">
          <a:xfrm>
            <a:off x="5004048" y="1124744"/>
            <a:ext cx="3579826" cy="2160240"/>
          </a:xfrm>
          <a:prstGeom prst="rect">
            <a:avLst/>
          </a:prstGeom>
          <a:noFill/>
        </p:spPr>
      </p:pic>
      <p:pic>
        <p:nvPicPr>
          <p:cNvPr id="7176" name="Picture 8" descr="http://www.chinamodern.ru/wp-content/uploads/lunmenshiku2.jpg"/>
          <p:cNvPicPr>
            <a:picLocks noChangeAspect="1" noChangeArrowheads="1"/>
          </p:cNvPicPr>
          <p:nvPr/>
        </p:nvPicPr>
        <p:blipFill>
          <a:blip r:embed="rId4" cstate="print"/>
          <a:srcRect r="1818" b="16326"/>
          <a:stretch>
            <a:fillRect/>
          </a:stretch>
        </p:blipFill>
        <p:spPr bwMode="auto">
          <a:xfrm>
            <a:off x="524804" y="3789040"/>
            <a:ext cx="3527137" cy="237626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27584" y="335699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Ступа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36096" y="32849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Пагода</a:t>
            </a:r>
            <a:endParaRPr lang="ru-RU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84844" y="62373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Пещерный храм</a:t>
            </a:r>
            <a:endParaRPr lang="ru-RU" i="1" dirty="0"/>
          </a:p>
        </p:txBody>
      </p:sp>
      <p:pic>
        <p:nvPicPr>
          <p:cNvPr id="11" name="Picture 8" descr="http://www.ivankmit.com/wp-content/uploads/2012/08/323.jpg"/>
          <p:cNvPicPr>
            <a:picLocks noChangeAspect="1" noChangeArrowheads="1"/>
          </p:cNvPicPr>
          <p:nvPr/>
        </p:nvPicPr>
        <p:blipFill>
          <a:blip r:embed="rId5" cstate="print"/>
          <a:srcRect l="5216" t="3922" r="6118" b="5882"/>
          <a:stretch>
            <a:fillRect/>
          </a:stretch>
        </p:blipFill>
        <p:spPr bwMode="auto">
          <a:xfrm>
            <a:off x="5004048" y="3789040"/>
            <a:ext cx="3600400" cy="2376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436096" y="62373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Буддийский монастырь</a:t>
            </a:r>
            <a:endParaRPr lang="ru-RU" i="1" dirty="0"/>
          </a:p>
        </p:txBody>
      </p:sp>
      <p:pic>
        <p:nvPicPr>
          <p:cNvPr id="17" name="Picture 6" descr="http://www.slate.com/content/dam/slate/blogs/behold/2015/05/Temples/8.jpg.CROP.original-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789040"/>
            <a:ext cx="3600400" cy="24002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езентация на тему: &quot;Священные сооружения буддизма. Не укрытие от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6" y="188640"/>
            <a:ext cx="8706324" cy="6529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30589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резентация на тему: &quot;Священные сооружения буддизма. Не укрытие от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905"/>
            <a:ext cx="8625163" cy="6468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688819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246</TotalTime>
  <Words>219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Справедливость</vt:lpstr>
      <vt:lpstr>Культурные традиции буддизма</vt:lpstr>
      <vt:lpstr>Презентация PowerPoint</vt:lpstr>
      <vt:lpstr>Три драгоценности буддизма</vt:lpstr>
      <vt:lpstr>Четыре благородные истины буддизма</vt:lpstr>
      <vt:lpstr>Презентация PowerPoint</vt:lpstr>
      <vt:lpstr>Презентация PowerPoint</vt:lpstr>
      <vt:lpstr>Буддийские священные сооружения</vt:lpstr>
      <vt:lpstr> </vt:lpstr>
      <vt:lpstr>Презентация PowerPoint</vt:lpstr>
      <vt:lpstr>Буддийская скульптура</vt:lpstr>
      <vt:lpstr>Презентация PowerPoint</vt:lpstr>
      <vt:lpstr>Презентация PowerPoint</vt:lpstr>
      <vt:lpstr>Школа боевых искусств</vt:lpstr>
      <vt:lpstr>Искусство танха</vt:lpstr>
      <vt:lpstr>Буддийский календарь</vt:lpstr>
      <vt:lpstr> </vt:lpstr>
      <vt:lpstr> </vt:lpstr>
      <vt:lpstr>Домашнее задание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Культурные традиции буддизма</dc:title>
  <dc:creator>Intel</dc:creator>
  <cp:lastModifiedBy>Лика</cp:lastModifiedBy>
  <cp:revision>24</cp:revision>
  <dcterms:created xsi:type="dcterms:W3CDTF">2016-12-11T15:19:39Z</dcterms:created>
  <dcterms:modified xsi:type="dcterms:W3CDTF">2020-04-26T12:28:53Z</dcterms:modified>
</cp:coreProperties>
</file>