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20" y="-7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F897-CA51-4A2A-8C61-29DE48BE1F0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F566-E0EA-4429-92E6-2040A4E20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F897-CA51-4A2A-8C61-29DE48BE1F0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F566-E0EA-4429-92E6-2040A4E20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F897-CA51-4A2A-8C61-29DE48BE1F0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F566-E0EA-4429-92E6-2040A4E20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F897-CA51-4A2A-8C61-29DE48BE1F0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F566-E0EA-4429-92E6-2040A4E20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F897-CA51-4A2A-8C61-29DE48BE1F0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F566-E0EA-4429-92E6-2040A4E20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F897-CA51-4A2A-8C61-29DE48BE1F0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F566-E0EA-4429-92E6-2040A4E20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F897-CA51-4A2A-8C61-29DE48BE1F0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F566-E0EA-4429-92E6-2040A4E20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F897-CA51-4A2A-8C61-29DE48BE1F0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F566-E0EA-4429-92E6-2040A4E20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F897-CA51-4A2A-8C61-29DE48BE1F0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F566-E0EA-4429-92E6-2040A4E20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F897-CA51-4A2A-8C61-29DE48BE1F0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F566-E0EA-4429-92E6-2040A4E20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F897-CA51-4A2A-8C61-29DE48BE1F0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F566-E0EA-4429-92E6-2040A4E20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BF897-CA51-4A2A-8C61-29DE48BE1F00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BF566-E0EA-4429-92E6-2040A4E200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Головной и спинной мозг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ru-RU" b="1" dirty="0" smtClean="0"/>
              <a:t>Домашнее задание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Проблема</a:t>
            </a:r>
            <a:r>
              <a:rPr lang="ru-RU" dirty="0"/>
              <a:t>: у человека нарушена работа мозжечка, сможет ли он уверенно и ровно пройти по прямой линии</a:t>
            </a:r>
            <a:r>
              <a:rPr lang="ru-RU" dirty="0" smtClean="0"/>
              <a:t>? Почему?</a:t>
            </a:r>
          </a:p>
          <a:p>
            <a:pPr>
              <a:buNone/>
            </a:pPr>
            <a:r>
              <a:rPr lang="ru-RU" dirty="0" smtClean="0"/>
              <a:t>    ( развернутый ответ)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  <a:noFill/>
        </p:spPr>
        <p:txBody>
          <a:bodyPr/>
          <a:lstStyle/>
          <a:p>
            <a:r>
              <a:rPr lang="ru-RU" b="1" dirty="0" smtClean="0"/>
              <a:t>Спасибо за внимание!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ru-RU" b="1" dirty="0"/>
              <a:t>Строение нервной системы</a:t>
            </a:r>
          </a:p>
        </p:txBody>
      </p:sp>
      <p:pic>
        <p:nvPicPr>
          <p:cNvPr id="4" name="Picture 5" descr="16-1024x71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643050"/>
            <a:ext cx="6469715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ru-RU" b="1" dirty="0"/>
              <a:t>Строение головного мозга</a:t>
            </a:r>
          </a:p>
        </p:txBody>
      </p:sp>
      <p:pic>
        <p:nvPicPr>
          <p:cNvPr id="7" name="Picture 10" descr="moz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71736" y="1857364"/>
            <a:ext cx="3929090" cy="38028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  <a:noFill/>
        </p:spPr>
        <p:txBody>
          <a:bodyPr>
            <a:noAutofit/>
          </a:bodyPr>
          <a:lstStyle/>
          <a:p>
            <a:r>
              <a:rPr lang="ru-RU" sz="3600" b="1" dirty="0"/>
              <a:t>Самостоятельная работа с таблицей1.</a:t>
            </a:r>
            <a:br>
              <a:rPr lang="ru-RU" sz="3600" b="1" dirty="0"/>
            </a:br>
            <a:endParaRPr lang="ru-RU" sz="3600" b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28596" y="2475693"/>
          <a:ext cx="8229600" cy="266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5086328"/>
              </a:tblGrid>
              <a:tr h="916034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отдела головного мозга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Функции отдела головного мозга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83928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1. кора больших полушарий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83928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2. мозжечок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83928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3. продолговатый мозг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ru-RU" sz="4000" b="1" dirty="0"/>
              <a:t>К</a:t>
            </a:r>
            <a:r>
              <a:rPr lang="ru-RU" sz="4000" b="1" dirty="0" smtClean="0"/>
              <a:t>аково значение головного мозга?</a:t>
            </a:r>
            <a:endParaRPr lang="ru-RU" sz="4000" b="1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2214554"/>
            <a:ext cx="8329642" cy="3911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  управляет </a:t>
            </a:r>
            <a:r>
              <a:rPr lang="ru-RU" sz="3600" dirty="0"/>
              <a:t>работой всех внутренних органов человека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ru-RU" b="1" dirty="0"/>
              <a:t>Позвоночник и спинной мозг</a:t>
            </a:r>
          </a:p>
        </p:txBody>
      </p:sp>
      <p:pic>
        <p:nvPicPr>
          <p:cNvPr id="8" name="Picture 4" descr="Рисуно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85926"/>
            <a:ext cx="292895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 descr="4-popup-l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857364"/>
            <a:ext cx="3494086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3600" b="1" dirty="0"/>
              <a:t>Самостоятельная работа с таблицей 2.</a:t>
            </a:r>
            <a:br>
              <a:rPr lang="ru-RU" sz="3600" b="1" dirty="0"/>
            </a:b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57365"/>
          <a:ext cx="8229600" cy="285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Функции спинного мозга</a:t>
                      </a:r>
                      <a:endParaRPr lang="ru-RU" sz="2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dirty="0" smtClean="0"/>
              <a:t>    управляет </a:t>
            </a:r>
            <a:r>
              <a:rPr lang="ru-RU" dirty="0"/>
              <a:t>работой мышц, сосудов, движениями конечностей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ru-RU" sz="4000" b="1" dirty="0" smtClean="0"/>
              <a:t>Каково </a:t>
            </a:r>
            <a:r>
              <a:rPr lang="ru-RU" sz="4000" b="1" dirty="0"/>
              <a:t>значение спинного мозга?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000240"/>
            <a:ext cx="8043890" cy="1428760"/>
          </a:xfrm>
          <a:noFill/>
        </p:spPr>
        <p:txBody>
          <a:bodyPr>
            <a:noAutofit/>
          </a:bodyPr>
          <a:lstStyle/>
          <a:p>
            <a:r>
              <a:rPr lang="ru-RU" b="1" dirty="0" smtClean="0"/>
              <a:t>Вывод: 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3071808"/>
            <a:ext cx="7543824" cy="12144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dirty="0" smtClean="0"/>
              <a:t>работы </a:t>
            </a:r>
            <a:r>
              <a:rPr lang="ru-RU" dirty="0"/>
              <a:t>спинного и головного мозга тесно связаны между собой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127</Words>
  <Application>Microsoft Office PowerPoint</Application>
  <PresentationFormat>Экран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Головной и спинной мозг</vt:lpstr>
      <vt:lpstr>Строение нервной системы</vt:lpstr>
      <vt:lpstr>Строение головного мозга</vt:lpstr>
      <vt:lpstr>Самостоятельная работа с таблицей1. </vt:lpstr>
      <vt:lpstr>Каково значение головного мозга?</vt:lpstr>
      <vt:lpstr>Позвоночник и спинной мозг</vt:lpstr>
      <vt:lpstr>Самостоятельная работа с таблицей 2. </vt:lpstr>
      <vt:lpstr>Каково значение спинного мозга?</vt:lpstr>
      <vt:lpstr>Вывод:  </vt:lpstr>
      <vt:lpstr>Домашнее задание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Головной и спинной мозг</dc:title>
  <dc:creator>Ноутбук</dc:creator>
  <cp:lastModifiedBy>Мамочка и папочка</cp:lastModifiedBy>
  <cp:revision>28</cp:revision>
  <dcterms:created xsi:type="dcterms:W3CDTF">2015-03-27T07:53:53Z</dcterms:created>
  <dcterms:modified xsi:type="dcterms:W3CDTF">2020-03-31T12:18:17Z</dcterms:modified>
</cp:coreProperties>
</file>