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61" r:id="rId12"/>
    <p:sldId id="262" r:id="rId13"/>
    <p:sldId id="263" r:id="rId14"/>
    <p:sldId id="264" r:id="rId15"/>
    <p:sldId id="265" r:id="rId16"/>
    <p:sldId id="266" r:id="rId17"/>
    <p:sldId id="275" r:id="rId18"/>
    <p:sldId id="276" r:id="rId19"/>
    <p:sldId id="277" r:id="rId20"/>
    <p:sldId id="278" r:id="rId21"/>
    <p:sldId id="281" r:id="rId22"/>
    <p:sldId id="28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5725-DD96-4ACA-8C05-759C7AAB6380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4A9E-6663-4982-B9CF-182DB7AD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574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5725-DD96-4ACA-8C05-759C7AAB6380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4A9E-6663-4982-B9CF-182DB7AD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979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5725-DD96-4ACA-8C05-759C7AAB6380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4A9E-6663-4982-B9CF-182DB7AD1BA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8893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5725-DD96-4ACA-8C05-759C7AAB6380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4A9E-6663-4982-B9CF-182DB7AD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016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5725-DD96-4ACA-8C05-759C7AAB6380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4A9E-6663-4982-B9CF-182DB7AD1BA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5819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5725-DD96-4ACA-8C05-759C7AAB6380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4A9E-6663-4982-B9CF-182DB7AD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652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5725-DD96-4ACA-8C05-759C7AAB6380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4A9E-6663-4982-B9CF-182DB7AD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86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5725-DD96-4ACA-8C05-759C7AAB6380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4A9E-6663-4982-B9CF-182DB7AD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368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5725-DD96-4ACA-8C05-759C7AAB6380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4A9E-6663-4982-B9CF-182DB7AD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793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5725-DD96-4ACA-8C05-759C7AAB6380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4A9E-6663-4982-B9CF-182DB7AD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055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5725-DD96-4ACA-8C05-759C7AAB6380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4A9E-6663-4982-B9CF-182DB7AD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63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5725-DD96-4ACA-8C05-759C7AAB6380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4A9E-6663-4982-B9CF-182DB7AD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160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5725-DD96-4ACA-8C05-759C7AAB6380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4A9E-6663-4982-B9CF-182DB7AD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079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5725-DD96-4ACA-8C05-759C7AAB6380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4A9E-6663-4982-B9CF-182DB7AD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905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5725-DD96-4ACA-8C05-759C7AAB6380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4A9E-6663-4982-B9CF-182DB7AD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507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5725-DD96-4ACA-8C05-759C7AAB6380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4A9E-6663-4982-B9CF-182DB7AD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909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F5725-DD96-4ACA-8C05-759C7AAB6380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4654A9E-6663-4982-B9CF-182DB7AD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600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microsoft.com/office/2007/relationships/hdphoto" Target="../media/hdphoto1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10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4777" y="2681625"/>
            <a:ext cx="7766936" cy="1646302"/>
          </a:xfrm>
        </p:spPr>
        <p:txBody>
          <a:bodyPr/>
          <a:lstStyle/>
          <a:p>
            <a:r>
              <a:rPr lang="ru-RU" dirty="0" smtClean="0"/>
              <a:t>ЛОГОПЕДИЯ </a:t>
            </a:r>
            <a:br>
              <a:rPr lang="ru-RU" dirty="0" smtClean="0"/>
            </a:br>
            <a:r>
              <a:rPr lang="ru-RU" dirty="0" smtClean="0"/>
              <a:t>29.04.2020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00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11" b="89941" l="7249" r="92899">
                        <a14:foregroundMark x1="42086" y1="44453" x2="43343" y2="55547"/>
                        <a14:foregroundMark x1="57914" y1="56287" x2="63536" y2="43713"/>
                        <a14:foregroundMark x1="47781" y1="62426" x2="58654" y2="71820"/>
                        <a14:foregroundMark x1="44305" y1="65385" x2="59098" y2="65385"/>
                        <a14:foregroundMark x1="45784" y1="66864" x2="52737" y2="69379"/>
                        <a14:foregroundMark x1="29512" y1="24482" x2="36464" y2="18565"/>
                        <a14:foregroundMark x1="63536" y1="18047" x2="72411" y2="24482"/>
                        <a14:backgroundMark x1="70192" y1="24482" x2="71967" y2="22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29" b="19294"/>
          <a:stretch/>
        </p:blipFill>
        <p:spPr>
          <a:xfrm>
            <a:off x="1717964" y="36849"/>
            <a:ext cx="8290940" cy="621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495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частливая милая маленькая девочка рисует на холсте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927" y="0"/>
            <a:ext cx="10099964" cy="568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9709" y="5805055"/>
            <a:ext cx="11097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ДЕВОЧКА ГРУСТНАЯ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Смайлик &quot;Нет&quot;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55" y="4823114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7927" y="180109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Прочитай предложения</a:t>
            </a:r>
            <a:r>
              <a:rPr lang="en-US" dirty="0" smtClean="0"/>
              <a:t>/</a:t>
            </a:r>
            <a:r>
              <a:rPr lang="ru-RU" dirty="0" smtClean="0"/>
              <a:t>читает взрослый, ответь, ошибся автор или нет.</a:t>
            </a:r>
          </a:p>
        </p:txBody>
      </p:sp>
    </p:spTree>
    <p:extLst>
      <p:ext uri="{BB962C8B-B14F-4D97-AF65-F5344CB8AC3E}">
        <p14:creationId xmlns:p14="http://schemas.microsoft.com/office/powerpoint/2010/main" val="421079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частливая милая маленькая девочка рисует на холсте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927" y="0"/>
            <a:ext cx="10099964" cy="568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9709" y="5805055"/>
            <a:ext cx="11097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ДЕВОЧКА РИСУЕТ КОТА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Смайлик &quot;Нет&quot;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77" y="3691274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61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частливая милая маленькая девочка рисует на холсте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927" y="0"/>
            <a:ext cx="10099964" cy="568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9709" y="5805055"/>
            <a:ext cx="11097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ДЕВОЧКА РИСУЕТ ЦВЕТОК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Гифка класс супер прозрачный гиф картинка, скачать анимированный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11" y="3699163"/>
            <a:ext cx="2378075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81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частливая милая маленькая девочка рисует на холсте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927" y="0"/>
            <a:ext cx="10099964" cy="568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9709" y="5805055"/>
            <a:ext cx="11097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ЦВЕТОК ЗЕЛЕНОГО ЦВЕТА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Смайлик &quot;Нет&quot;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77" y="3965864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23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частливая милая маленькая девочка рисует на холсте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927" y="0"/>
            <a:ext cx="10099964" cy="568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9709" y="5805055"/>
            <a:ext cx="11097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ЦВЕТОК КРАСНОГО ЦВЕТА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Гифка класс супер прозрачный гиф картинка, скачать анимированный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674" y="3671454"/>
            <a:ext cx="2378075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15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частливая милая маленькая девочка рисует на холсте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927" y="0"/>
            <a:ext cx="10099964" cy="568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9709" y="5805055"/>
            <a:ext cx="11097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 ДЕВОЧКИ РОЗОВЫЕ ТУФЛИ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Гифка класс супер прозрачный гиф картинка, скачать анимированный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11" y="3671454"/>
            <a:ext cx="2378075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82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Kcy;&amp;acy;&amp;rcy;&amp;tcy;&amp;icy;&amp;ncy;&amp;kcy;&amp;icy; &amp;pcy;&amp;ocy; &amp;zcy;&amp;acy;&amp;pcy;&amp;rcy;&amp;ocy;&amp;scy;&amp;ucy; &amp;iocy;&amp;zhcy;&amp;icy;&amp;kcy; &amp;rcy;&amp;icy;&amp;scy;&amp;ucy;&amp;ncy;&amp;ocy;&amp;kcy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819400"/>
            <a:ext cx="424815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4" descr="&amp;Kcy;&amp;acy;&amp;rcy;&amp;tcy;&amp;icy;&amp;ncy;&amp;kcy;&amp;icy; &amp;pcy;&amp;ocy; &amp;zcy;&amp;acy;&amp;pcy;&amp;rcy;&amp;ocy;&amp;scy;&amp;ucy; &amp;ocy;&amp;scy;&amp;iecy;&amp;ncy;&amp;ncy;&amp;icy;&amp;jcy; &amp;lcy;&amp;icy;&amp;scy;&amp;tcy; &amp;rcy;&amp;icy;&amp;scy;&amp;ucy;&amp;ncy;&amp;ocy;&amp;k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126310">
            <a:off x="1138238" y="2327275"/>
            <a:ext cx="6018213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Прямоугольник 5"/>
          <p:cNvSpPr>
            <a:spLocks noChangeArrowheads="1"/>
          </p:cNvSpPr>
          <p:nvPr/>
        </p:nvSpPr>
        <p:spPr bwMode="auto">
          <a:xfrm>
            <a:off x="2313708" y="424934"/>
            <a:ext cx="65809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6600CC"/>
                </a:solidFill>
              </a:rPr>
              <a:t>Где ёжик? Под листиком(нажать пробел) Откуда выбежал ёжик? Ёжик выбежал </a:t>
            </a:r>
            <a:r>
              <a:rPr lang="ru-RU" b="1" dirty="0">
                <a:solidFill>
                  <a:srgbClr val="6600CC"/>
                </a:solidFill>
              </a:rPr>
              <a:t>из-под листика.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806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27475E-6 L 0.32604 -0.0013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&amp;Kcy;&amp;acy;&amp;rcy;&amp;tcy;&amp;icy;&amp;ncy;&amp;kcy;&amp;icy; &amp;pcy;&amp;ocy; &amp;zcy;&amp;acy;&amp;pcy;&amp;rcy;&amp;ocy;&amp;scy;&amp;ucy; &amp;gcy;&amp;rcy;&amp;icy;&amp;bcy;&amp;ocy;&amp;kcy; &amp;rcy;&amp;icy;&amp;scy;&amp;ucy;&amp;ncy;&amp;ocy;&amp;k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343026"/>
            <a:ext cx="3879850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&amp;Kcy;&amp;acy;&amp;rcy;&amp;tcy;&amp;icy;&amp;ncy;&amp;kcy;&amp;icy; &amp;pcy;&amp;ocy; &amp;zcy;&amp;acy;&amp;pcy;&amp;rcy;&amp;ocy;&amp;scy;&amp;ucy; &amp;mcy;&amp;ycy;&amp;shcy;&amp;kcy;&amp;acy; &amp;rcy;&amp;icy;&amp;scy;&amp;ucy;&amp;ncy;&amp;ocy;&amp;kcy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1" y="3886201"/>
            <a:ext cx="2549525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8" name="Прямоугольник 5"/>
          <p:cNvSpPr>
            <a:spLocks noChangeArrowheads="1"/>
          </p:cNvSpPr>
          <p:nvPr/>
        </p:nvSpPr>
        <p:spPr bwMode="auto">
          <a:xfrm>
            <a:off x="727363" y="304800"/>
            <a:ext cx="87463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6600CC"/>
                </a:solidFill>
              </a:rPr>
              <a:t>Где мышка? </a:t>
            </a:r>
            <a:r>
              <a:rPr lang="ru-RU" b="1" dirty="0" smtClean="0">
                <a:solidFill>
                  <a:srgbClr val="6600CC"/>
                </a:solidFill>
              </a:rPr>
              <a:t>Мышка под грибочком </a:t>
            </a:r>
            <a:r>
              <a:rPr lang="ru-RU" b="1" dirty="0">
                <a:solidFill>
                  <a:srgbClr val="6600CC"/>
                </a:solidFill>
              </a:rPr>
              <a:t>(нажать </a:t>
            </a:r>
            <a:r>
              <a:rPr lang="ru-RU" b="1" dirty="0" smtClean="0">
                <a:solidFill>
                  <a:srgbClr val="6600CC"/>
                </a:solidFill>
              </a:rPr>
              <a:t>пробел). Откуда вышла мышка?</a:t>
            </a:r>
          </a:p>
          <a:p>
            <a:r>
              <a:rPr lang="ru-RU" b="1" dirty="0" smtClean="0">
                <a:solidFill>
                  <a:srgbClr val="6600CC"/>
                </a:solidFill>
              </a:rPr>
              <a:t>Мышка </a:t>
            </a:r>
            <a:r>
              <a:rPr lang="ru-RU" b="1" dirty="0">
                <a:solidFill>
                  <a:srgbClr val="6600CC"/>
                </a:solidFill>
              </a:rPr>
              <a:t>вышла из-под грибка.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07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3876E-7 L -0.38108 0.0252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00" y="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438401"/>
            <a:ext cx="4578350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"/>
          <p:cNvPicPr>
            <a:picLocks noChangeAspect="1"/>
          </p:cNvPicPr>
          <p:nvPr/>
        </p:nvPicPr>
        <p:blipFill>
          <a:blip r:embed="rId3" cstate="print"/>
          <a:srcRect l="76"/>
          <a:stretch>
            <a:fillRect/>
          </a:stretch>
        </p:blipFill>
        <p:spPr bwMode="auto">
          <a:xfrm>
            <a:off x="3733801" y="4038601"/>
            <a:ext cx="22447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Прямоугольник 5"/>
          <p:cNvSpPr>
            <a:spLocks noChangeArrowheads="1"/>
          </p:cNvSpPr>
          <p:nvPr/>
        </p:nvSpPr>
        <p:spPr bwMode="auto">
          <a:xfrm>
            <a:off x="781008" y="424934"/>
            <a:ext cx="86677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6600CC"/>
                </a:solidFill>
              </a:rPr>
              <a:t>Где котёнок? Котёнок под </a:t>
            </a:r>
            <a:r>
              <a:rPr lang="ru-RU" b="1" dirty="0" smtClean="0">
                <a:solidFill>
                  <a:srgbClr val="6600CC"/>
                </a:solidFill>
              </a:rPr>
              <a:t>столом</a:t>
            </a:r>
            <a:r>
              <a:rPr lang="ru-RU" b="1" dirty="0">
                <a:solidFill>
                  <a:srgbClr val="6600CC"/>
                </a:solidFill>
              </a:rPr>
              <a:t> </a:t>
            </a:r>
            <a:r>
              <a:rPr lang="ru-RU" b="1" dirty="0" smtClean="0">
                <a:solidFill>
                  <a:srgbClr val="6600CC"/>
                </a:solidFill>
              </a:rPr>
              <a:t>(нажать пробел). Откуда вылез котёнок?</a:t>
            </a:r>
            <a:endParaRPr lang="ru-RU" b="1" dirty="0" smtClean="0">
              <a:solidFill>
                <a:srgbClr val="6600CC"/>
              </a:solidFill>
            </a:endParaRPr>
          </a:p>
          <a:p>
            <a:r>
              <a:rPr lang="ru-RU" b="1" dirty="0" smtClean="0">
                <a:solidFill>
                  <a:srgbClr val="6600CC"/>
                </a:solidFill>
              </a:rPr>
              <a:t>Котёнок </a:t>
            </a:r>
            <a:r>
              <a:rPr lang="ru-RU" b="1" dirty="0">
                <a:solidFill>
                  <a:srgbClr val="6600CC"/>
                </a:solidFill>
              </a:rPr>
              <a:t>вылез из-под стола.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518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08141E-6 L 0.42726 -0.0006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018" y="865908"/>
            <a:ext cx="10711528" cy="5479473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ПОНЕДЕЛЬНИК</a:t>
            </a:r>
          </a:p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ВТОРНИК</a:t>
            </a:r>
          </a:p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СРЕДА</a:t>
            </a:r>
          </a:p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ЧЕТВЕРГ</a:t>
            </a:r>
          </a:p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ПЯТНИЦА</a:t>
            </a:r>
          </a:p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СУББОТА</a:t>
            </a:r>
          </a:p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ВОСКРЕСЕНЬЕ </a:t>
            </a:r>
            <a:endParaRPr lang="ru-RU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865418" y="2363291"/>
            <a:ext cx="5264727" cy="928255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Картинки по запросу медведь мультяшный | Медведь, Рисунок,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33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145" y="3924298"/>
            <a:ext cx="2631209" cy="263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59326"/>
            <a:ext cx="9947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Какой сегодня день недели? Время года?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11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" descr="Fbkkj224NzU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1524001"/>
            <a:ext cx="4800600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H:\мой альбом по автоматизации\м\Картинки - слова со зуком МЬ\Рисунок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1" y="4724400"/>
            <a:ext cx="1509713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6" name="Прямоугольник 5"/>
          <p:cNvSpPr>
            <a:spLocks noChangeArrowheads="1"/>
          </p:cNvSpPr>
          <p:nvPr/>
        </p:nvSpPr>
        <p:spPr bwMode="auto">
          <a:xfrm>
            <a:off x="617650" y="548371"/>
            <a:ext cx="89835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6600CC"/>
                </a:solidFill>
              </a:rPr>
              <a:t>Где мячик? Мячик </a:t>
            </a:r>
            <a:r>
              <a:rPr lang="ru-RU" b="1" dirty="0">
                <a:solidFill>
                  <a:srgbClr val="6600CC"/>
                </a:solidFill>
              </a:rPr>
              <a:t>под скамейкой (нажать </a:t>
            </a:r>
            <a:r>
              <a:rPr lang="ru-RU" b="1" dirty="0" smtClean="0">
                <a:solidFill>
                  <a:srgbClr val="6600CC"/>
                </a:solidFill>
              </a:rPr>
              <a:t>пробел). </a:t>
            </a:r>
            <a:r>
              <a:rPr lang="ru-RU" b="1" dirty="0" smtClean="0">
                <a:solidFill>
                  <a:srgbClr val="6600CC"/>
                </a:solidFill>
              </a:rPr>
              <a:t>Откуда вытащили мячик? </a:t>
            </a:r>
          </a:p>
          <a:p>
            <a:r>
              <a:rPr lang="ru-RU" b="1" dirty="0" smtClean="0">
                <a:solidFill>
                  <a:srgbClr val="6600CC"/>
                </a:solidFill>
              </a:rPr>
              <a:t>Мячик </a:t>
            </a:r>
            <a:r>
              <a:rPr lang="ru-RU" b="1" dirty="0">
                <a:solidFill>
                  <a:srgbClr val="6600CC"/>
                </a:solidFill>
              </a:rPr>
              <a:t>вытащили из-под скамейки.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597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00648E-6 L 0.3592 0.0060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Стулья PNG фото скачать бесплатно, стул 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3" r="17475"/>
          <a:stretch/>
        </p:blipFill>
        <p:spPr bwMode="auto">
          <a:xfrm>
            <a:off x="784663" y="1980809"/>
            <a:ext cx="1635603" cy="251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собака скачать бесплатно - Стрижка собак щенок кошка Pet - Белая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99000" l="4615" r="9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96" t="2057" r="6063"/>
          <a:stretch/>
        </p:blipFill>
        <p:spPr bwMode="auto">
          <a:xfrm>
            <a:off x="1047292" y="1362695"/>
            <a:ext cx="1110344" cy="200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Диваны PNG фото, диван PNG фото скачать бесплатн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105" y="2366456"/>
            <a:ext cx="3211037" cy="192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собака скачать бесплатно - Стрижка собак щенок кошка Pet - Белая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99000" l="4615" r="9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96" t="2057" r="6063"/>
          <a:stretch/>
        </p:blipFill>
        <p:spPr bwMode="auto">
          <a:xfrm>
            <a:off x="3857321" y="1515095"/>
            <a:ext cx="1110344" cy="200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собака скачать бесплатно - Стрижка собак щенок кошка Pet - Белая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99000" l="4615" r="9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96" t="2057" r="6063"/>
          <a:stretch/>
        </p:blipFill>
        <p:spPr bwMode="auto">
          <a:xfrm>
            <a:off x="7477534" y="2518855"/>
            <a:ext cx="1110344" cy="200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Стол Вуд, Столы, оранжевая иллюстрация стола PNG | Hot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602" y="2165753"/>
            <a:ext cx="3128208" cy="212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Кресла PNG фото скачать бесплатно, кресло 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3" t="5498" r="13656" b="2868"/>
          <a:stretch/>
        </p:blipFill>
        <p:spPr bwMode="auto">
          <a:xfrm>
            <a:off x="9826386" y="1980809"/>
            <a:ext cx="2007362" cy="254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собака скачать бесплатно - Стрижка собак щенок кошка Pet - Белая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99000" l="4615" r="9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96" t="2057" r="6063"/>
          <a:stretch/>
        </p:blipFill>
        <p:spPr bwMode="auto">
          <a:xfrm>
            <a:off x="10285538" y="1545965"/>
            <a:ext cx="1110344" cy="200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85462" y="304585"/>
            <a:ext cx="507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Найди четвертый лишний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5683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2975" y="2066790"/>
            <a:ext cx="932960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i="1" cap="none" spc="0" dirty="0" smtClean="0">
                <a:ln w="0"/>
                <a:solidFill>
                  <a:srgbClr val="92D05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МОЛОДЕЦ</a:t>
            </a:r>
            <a:endParaRPr lang="ru-RU" sz="13800" b="1" i="1" cap="none" spc="0" dirty="0">
              <a:ln w="0"/>
              <a:solidFill>
                <a:srgbClr val="92D050"/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Котик #коты #котики #кот #котэ | Desenhos de animais fofinhos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089" y="4396893"/>
            <a:ext cx="1845830" cy="246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n em гиф живка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7248" y="4762499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24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14" b="78846" l="9467" r="85799">
                        <a14:foregroundMark x1="33950" y1="20636" x2="33950" y2="20636"/>
                        <a14:foregroundMark x1="33728" y1="20414" x2="30917" y2="23447"/>
                        <a14:foregroundMark x1="65237" y1="18861" x2="70192" y2="23595"/>
                        <a14:foregroundMark x1="40976" y1="45932" x2="42899" y2="54734"/>
                        <a14:foregroundMark x1="61021" y1="45636" x2="59837" y2="54216"/>
                        <a14:foregroundMark x1="29882" y1="24482" x2="35725" y2="20044"/>
                        <a14:foregroundMark x1="64941" y1="19157" x2="70414" y2="232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20" b="20774"/>
          <a:stretch/>
        </p:blipFill>
        <p:spPr>
          <a:xfrm>
            <a:off x="1957230" y="124690"/>
            <a:ext cx="7505423" cy="6234239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35527"/>
            <a:ext cx="9875520" cy="88669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Артикуляционная </a:t>
            </a:r>
            <a:r>
              <a:rPr lang="ru-RU" dirty="0" smtClean="0"/>
              <a:t>гимнастика. Повторяем за детьми.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340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240" b="78033" l="19896" r="85873">
                        <a14:foregroundMark x1="41272" y1="50370" x2="41272" y2="50370"/>
                        <a14:foregroundMark x1="59024" y1="48669" x2="59024" y2="48669"/>
                        <a14:foregroundMark x1="59689" y1="44009" x2="58432" y2="54586"/>
                        <a14:foregroundMark x1="38388" y1="44453" x2="42160" y2="52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72" t="11895" r="5852" b="21514"/>
          <a:stretch/>
        </p:blipFill>
        <p:spPr>
          <a:xfrm>
            <a:off x="2424545" y="304967"/>
            <a:ext cx="7506493" cy="606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9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43" b="82171" l="6693" r="93532">
                        <a14:foregroundMark x1="30146" y1="23847" x2="35433" y2="19741"/>
                        <a14:foregroundMark x1="64511" y1="18448" x2="70135" y2="23510"/>
                        <a14:foregroundMark x1="41957" y1="56130" x2="42520" y2="45051"/>
                        <a14:foregroundMark x1="60742" y1="55006" x2="61474" y2="46007"/>
                        <a14:foregroundMark x1="61474" y1="46007" x2="61474" y2="46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373" b="19294"/>
          <a:stretch/>
        </p:blipFill>
        <p:spPr>
          <a:xfrm>
            <a:off x="2137341" y="315467"/>
            <a:ext cx="7062077" cy="596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1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757" b="77367" l="19749" r="783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37" t="11155" r="18925" b="20281"/>
          <a:stretch/>
        </p:blipFill>
        <p:spPr>
          <a:xfrm>
            <a:off x="3574473" y="464559"/>
            <a:ext cx="5583382" cy="606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8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01" b="80166" l="9613" r="86685">
                        <a14:foregroundMark x1="30166" y1="23978" x2="36022" y2="19171"/>
                        <a14:foregroundMark x1="64420" y1="18066" x2="70276" y2="23260"/>
                        <a14:foregroundMark x1="40442" y1="45359" x2="43591" y2="54917"/>
                        <a14:foregroundMark x1="59779" y1="55856" x2="61989" y2="44586"/>
                        <a14:foregroundMark x1="46740" y1="64475" x2="55028" y2="641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33" b="20774"/>
          <a:stretch/>
        </p:blipFill>
        <p:spPr>
          <a:xfrm>
            <a:off x="2081924" y="0"/>
            <a:ext cx="7250260" cy="596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2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56" b="79216" l="18269" r="79512">
                        <a14:foregroundMark x1="38831" y1="43343" x2="42012" y2="56139"/>
                        <a14:foregroundMark x1="57396" y1="55325" x2="63757" y2="402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18" t="10169" r="17444" b="20281"/>
          <a:stretch/>
        </p:blipFill>
        <p:spPr>
          <a:xfrm>
            <a:off x="318654" y="443345"/>
            <a:ext cx="5417128" cy="56370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722" b="78846" l="18269" r="79660">
                        <a14:foregroundMark x1="60651" y1="40459" x2="56583" y2="54290"/>
                        <a14:foregroundMark x1="41346" y1="57175" x2="39127" y2="446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18" t="10169" r="17444" b="20281"/>
          <a:stretch/>
        </p:blipFill>
        <p:spPr>
          <a:xfrm flipH="1">
            <a:off x="6234546" y="443345"/>
            <a:ext cx="5417128" cy="563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7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497" b="75962" l="20488" r="79808">
                        <a14:foregroundMark x1="41050" y1="44527" x2="42382" y2="53846"/>
                        <a14:foregroundMark x1="57988" y1="55325" x2="62278" y2="36612"/>
                        <a14:foregroundMark x1="37426" y1="39275" x2="37944" y2="40237"/>
                        <a14:foregroundMark x1="35281" y1="44157" x2="40902" y2="52589"/>
                        <a14:foregroundMark x1="55473" y1="53254" x2="58950" y2="42678"/>
                        <a14:foregroundMark x1="47115" y1="57988" x2="51036" y2="57470"/>
                        <a14:foregroundMark x1="45636" y1="62278" x2="54882" y2="62574"/>
                        <a14:foregroundMark x1="26257" y1="46450" x2="22781" y2="46450"/>
                        <a14:foregroundMark x1="27367" y1="47485" x2="27071" y2="47337"/>
                        <a14:foregroundMark x1="43343" y1="16568" x2="52219" y2="16864"/>
                        <a14:foregroundMark x1="51405" y1="16716" x2="51405" y2="14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37" t="11155" r="17198" b="16827"/>
          <a:stretch/>
        </p:blipFill>
        <p:spPr>
          <a:xfrm>
            <a:off x="3713019" y="306813"/>
            <a:ext cx="5153890" cy="606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69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</TotalTime>
  <Words>131</Words>
  <Application>Microsoft Office PowerPoint</Application>
  <PresentationFormat>Широкоэкранный</PresentationFormat>
  <Paragraphs>26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Trebuchet MS</vt:lpstr>
      <vt:lpstr>Wingdings 3</vt:lpstr>
      <vt:lpstr>Аспект</vt:lpstr>
      <vt:lpstr>ЛОГОПЕДИЯ  29.04.2020</vt:lpstr>
      <vt:lpstr>Презентация PowerPoint</vt:lpstr>
      <vt:lpstr>Артикуляционная гимнастика. Повторяем за детьми.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ЛОГОПЕДИЯ  29.04.2020</dc:title>
  <dc:creator>Мария</dc:creator>
  <cp:lastModifiedBy>Мария</cp:lastModifiedBy>
  <cp:revision>2</cp:revision>
  <dcterms:created xsi:type="dcterms:W3CDTF">2020-04-28T09:27:37Z</dcterms:created>
  <dcterms:modified xsi:type="dcterms:W3CDTF">2020-04-28T09:47:40Z</dcterms:modified>
</cp:coreProperties>
</file>