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08" r:id="rId3"/>
  </p:sldMasterIdLst>
  <p:sldIdLst>
    <p:sldId id="274" r:id="rId4"/>
    <p:sldId id="271" r:id="rId5"/>
    <p:sldId id="278" r:id="rId6"/>
    <p:sldId id="266" r:id="rId7"/>
    <p:sldId id="273" r:id="rId8"/>
    <p:sldId id="267" r:id="rId9"/>
    <p:sldId id="257" r:id="rId10"/>
    <p:sldId id="258" r:id="rId11"/>
    <p:sldId id="262" r:id="rId12"/>
    <p:sldId id="264" r:id="rId13"/>
    <p:sldId id="263" r:id="rId14"/>
    <p:sldId id="261" r:id="rId15"/>
    <p:sldId id="28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4901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5233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9763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3987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1932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915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8560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6154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03900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4029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66485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0215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75112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1895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253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02908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98535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9544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53556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34726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42555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8204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112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675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056;&#1072;&#1073;&#1086;&#1090;&#1072;%20&#1087;&#1080;&#1097;&#1077;&#1074;&#1072;&#1088;&#1080;&#1090;&#1077;&#1083;&#1100;&#1085;&#1086;&#1081;%20&#1089;&#1080;&#1089;&#1090;&#1077;&#1084;&#1099;%20&#1078;&#1074;&#1072;&#1095;&#1085;&#1086;&#1075;&#1086;%20&#1078;&#1080;&#1074;&#1086;&#1090;&#1085;&#1086;&#1075;&#1086;.sw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 биологии в 8 классе</a:t>
            </a:r>
            <a:b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 «Корова»</a:t>
            </a:r>
            <a:endParaRPr lang="ru-RU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650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620688"/>
            <a:ext cx="5715000" cy="354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62367" y="4247510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Симментальская порода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815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404664"/>
            <a:ext cx="6086475" cy="3900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259632" y="4266674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Калмыцкая порода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462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45962688"/>
              </p:ext>
            </p:extLst>
          </p:nvPr>
        </p:nvGraphicFramePr>
        <p:xfrm>
          <a:off x="323528" y="908720"/>
          <a:ext cx="8568952" cy="4968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84476"/>
                <a:gridCol w="4284476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Породы</a:t>
                      </a:r>
                      <a:endParaRPr lang="ru-RU" sz="2800" b="1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Представители  пород</a:t>
                      </a:r>
                      <a:endParaRPr lang="ru-RU" sz="2800" b="1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Молочные </a:t>
                      </a:r>
                      <a:endParaRPr lang="ru-RU" sz="2800" b="1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Молочно-мясные</a:t>
                      </a:r>
                      <a:endParaRPr lang="ru-RU" sz="2800" b="1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Мясные </a:t>
                      </a:r>
                      <a:endParaRPr lang="ru-RU" sz="2800" b="1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96575" y="1988840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Холмогорская, </a:t>
            </a:r>
          </a:p>
          <a:p>
            <a:r>
              <a:rPr lang="ru-RU" sz="2800" b="1" dirty="0"/>
              <a:t>к</a:t>
            </a:r>
            <a:r>
              <a:rPr lang="ru-RU" sz="2800" b="1" dirty="0" smtClean="0"/>
              <a:t>расная степная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64821" y="4881184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К</a:t>
            </a:r>
            <a:r>
              <a:rPr lang="ru-RU" sz="2800" b="1" dirty="0" smtClean="0"/>
              <a:t>алмыцкая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357301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С</a:t>
            </a:r>
            <a:r>
              <a:rPr lang="ru-RU" sz="2800" b="1" dirty="0" smtClean="0"/>
              <a:t>имментальская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63588" y="188640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Заполним таблицу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157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620688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72816"/>
            <a:ext cx="82809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Корова – крупное парнокопытное травоядное животное. </a:t>
            </a:r>
            <a:endParaRPr lang="ru-RU" sz="2800" i="1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2800" i="1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800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Корова </a:t>
            </a:r>
            <a:r>
              <a:rPr lang="ru-RU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имеет большое значение для человека, так как является источником молока, мяса, кожи, навоза. </a:t>
            </a:r>
            <a:endParaRPr lang="ru-RU" sz="2800" i="1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2800" i="1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800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Из </a:t>
            </a:r>
            <a:r>
              <a:rPr lang="ru-RU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молока человек изготавливает разнообразные </a:t>
            </a:r>
            <a:r>
              <a:rPr lang="ru-RU" sz="2800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продукты. Они </a:t>
            </a:r>
            <a:r>
              <a:rPr lang="ru-RU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ежедневно присутствуют </a:t>
            </a:r>
            <a:r>
              <a:rPr lang="ru-RU" sz="2800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на нашем </a:t>
            </a:r>
            <a:r>
              <a:rPr lang="ru-RU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столе.</a:t>
            </a:r>
            <a:endParaRPr lang="ru-RU" sz="2800" dirty="0"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 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94304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665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1124744"/>
            <a:ext cx="5095453" cy="3770635"/>
          </a:xfrm>
          <a:prstGeom prst="rect">
            <a:avLst/>
          </a:prstGeom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539552" y="260648"/>
            <a:ext cx="4059894" cy="1080120"/>
          </a:xfrm>
          <a:prstGeom prst="wedgeRoundRectCallout">
            <a:avLst>
              <a:gd name="adj1" fmla="val -1135"/>
              <a:gd name="adj2" fmla="val 88154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Крупное парнокопытное животное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4880404" y="1727684"/>
            <a:ext cx="4059894" cy="1080120"/>
          </a:xfrm>
          <a:prstGeom prst="wedgeRoundRectCallout">
            <a:avLst>
              <a:gd name="adj1" fmla="val -54712"/>
              <a:gd name="adj2" fmla="val 88154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Тело покрыто короткой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рубой шерстью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0" y="1700719"/>
            <a:ext cx="4365042" cy="1080120"/>
          </a:xfrm>
          <a:prstGeom prst="wedgeRoundRectCallout">
            <a:avLst>
              <a:gd name="adj1" fmla="val -482"/>
              <a:gd name="adj2" fmla="val 144593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Хвостом отгоняет кровососущих насекомых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084106" y="3225040"/>
            <a:ext cx="4059894" cy="1080120"/>
          </a:xfrm>
          <a:prstGeom prst="wedgeRoundRectCallout">
            <a:avLst>
              <a:gd name="adj1" fmla="val -31507"/>
              <a:gd name="adj2" fmla="val 94567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пальцах роговые чехлы – копыта 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880404" y="0"/>
            <a:ext cx="4059894" cy="1080120"/>
          </a:xfrm>
          <a:prstGeom prst="wedgeRoundRectCallout">
            <a:avLst>
              <a:gd name="adj1" fmla="val -13079"/>
              <a:gd name="adj2" fmla="val 72761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голове рога для защиты от хищников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542053" y="5106975"/>
            <a:ext cx="4059894" cy="1080120"/>
          </a:xfrm>
          <a:prstGeom prst="wedgeRoundRectCallout">
            <a:avLst>
              <a:gd name="adj1" fmla="val 2619"/>
              <a:gd name="adj2" fmla="val 47108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ногах по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пальца</a:t>
            </a:r>
          </a:p>
        </p:txBody>
      </p:sp>
    </p:spTree>
    <p:extLst>
      <p:ext uri="{BB962C8B-B14F-4D97-AF65-F5344CB8AC3E}">
        <p14:creationId xmlns:p14="http://schemas.microsoft.com/office/powerpoint/2010/main" xmlns="" val="307794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556792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Корова – жвачное млекопитающее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4250" y="2586037"/>
            <a:ext cx="20955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257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7696" y="290623"/>
            <a:ext cx="6546304" cy="5040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619672" y="5331277"/>
            <a:ext cx="6048672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Корова рождает в год по одному телёнку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524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700808"/>
            <a:ext cx="432048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71600" y="404664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даёт корова человеку?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50547" y="2348880"/>
            <a:ext cx="3168352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молоко</a:t>
            </a:r>
            <a:endParaRPr lang="ru-RU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50547" y="1129916"/>
            <a:ext cx="3168352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мясо</a:t>
            </a:r>
            <a:endParaRPr lang="ru-RU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50547" y="4653136"/>
            <a:ext cx="3168352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навоз</a:t>
            </a:r>
            <a:endParaRPr lang="ru-RU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50547" y="3501008"/>
            <a:ext cx="3168352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кожа</a:t>
            </a:r>
            <a:endParaRPr lang="ru-RU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435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1150" y="692696"/>
            <a:ext cx="5981700" cy="38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164804" y="4789368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Европейский тур – предок коровы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960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5716" y="635509"/>
            <a:ext cx="5112568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Породы коров</a:t>
            </a:r>
            <a:endParaRPr lang="ru-RU" sz="2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1817" y="2060848"/>
            <a:ext cx="3096344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молочные</a:t>
            </a:r>
            <a:endParaRPr lang="ru-RU" sz="2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24128" y="2075182"/>
            <a:ext cx="3096344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м</a:t>
            </a:r>
            <a:r>
              <a:rPr lang="ru-RU" sz="2800" b="1" dirty="0" smtClean="0"/>
              <a:t>олочно-мясные</a:t>
            </a:r>
            <a:endParaRPr lang="ru-RU" sz="2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23828" y="3857352"/>
            <a:ext cx="3096344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мясные</a:t>
            </a:r>
            <a:endParaRPr lang="ru-RU" sz="2800" b="1" dirty="0"/>
          </a:p>
        </p:txBody>
      </p:sp>
      <p:cxnSp>
        <p:nvCxnSpPr>
          <p:cNvPr id="6" name="Прямая со стрелкой 5"/>
          <p:cNvCxnSpPr>
            <a:stCxn id="2" idx="2"/>
            <a:endCxn id="3" idx="0"/>
          </p:cNvCxnSpPr>
          <p:nvPr/>
        </p:nvCxnSpPr>
        <p:spPr>
          <a:xfrm flipH="1">
            <a:off x="1839989" y="1158729"/>
            <a:ext cx="2732011" cy="9021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2" idx="2"/>
            <a:endCxn id="4" idx="0"/>
          </p:cNvCxnSpPr>
          <p:nvPr/>
        </p:nvCxnSpPr>
        <p:spPr>
          <a:xfrm>
            <a:off x="4572000" y="1158729"/>
            <a:ext cx="2700300" cy="9164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" idx="2"/>
            <a:endCxn id="5" idx="0"/>
          </p:cNvCxnSpPr>
          <p:nvPr/>
        </p:nvCxnSpPr>
        <p:spPr>
          <a:xfrm>
            <a:off x="4572000" y="1158729"/>
            <a:ext cx="0" cy="26986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383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548680"/>
            <a:ext cx="5715000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164804" y="4789368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Холмогорская порода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728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521"/>
          <a:stretch/>
        </p:blipFill>
        <p:spPr>
          <a:xfrm>
            <a:off x="2051720" y="620688"/>
            <a:ext cx="5715000" cy="3937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00483" y="4525633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степная порода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258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130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 Office</vt:lpstr>
      <vt:lpstr>2_Тема Office</vt:lpstr>
      <vt:lpstr>1_Тема Office</vt:lpstr>
      <vt:lpstr>Урок биологии в 8 классе по теме «Корова»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</dc:creator>
  <cp:lastModifiedBy>12</cp:lastModifiedBy>
  <cp:revision>32</cp:revision>
  <dcterms:created xsi:type="dcterms:W3CDTF">2014-03-26T16:12:38Z</dcterms:created>
  <dcterms:modified xsi:type="dcterms:W3CDTF">2020-04-10T05:16:32Z</dcterms:modified>
</cp:coreProperties>
</file>