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5" r:id="rId2"/>
    <p:sldId id="267" r:id="rId3"/>
    <p:sldId id="268" r:id="rId4"/>
    <p:sldId id="256" r:id="rId5"/>
    <p:sldId id="270" r:id="rId6"/>
    <p:sldId id="269" r:id="rId7"/>
    <p:sldId id="260" r:id="rId8"/>
    <p:sldId id="258" r:id="rId9"/>
    <p:sldId id="259" r:id="rId10"/>
    <p:sldId id="261" r:id="rId11"/>
    <p:sldId id="262" r:id="rId12"/>
    <p:sldId id="263" r:id="rId13"/>
    <p:sldId id="266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0" d="100"/>
          <a:sy n="90" d="100"/>
        </p:scale>
        <p:origin x="-9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1015303-F34E-4DB3-883F-02D67CF8144D}" type="datetimeFigureOut">
              <a:rPr lang="ru-RU" smtClean="0"/>
              <a:t>19.04.2020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296DDB54-02F3-41FE-B297-701D65A9F9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mailto:everest.distant@yandex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052736"/>
            <a:ext cx="7776864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</a:rPr>
              <a:t>ИУДАИЗМ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25602" name="Picture 2" descr="https://www.tbieugene.org/wp-content/uploads/2017/04/torahand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2"/>
            <a:ext cx="5097450" cy="352839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</p:pic>
      <p:pic>
        <p:nvPicPr>
          <p:cNvPr id="25604" name="Picture 4" descr="http://puteshestvennik.at.ua/_pu/1/2149119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766216"/>
            <a:ext cx="3111462" cy="23356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614591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СИНАГОГА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4744"/>
            <a:ext cx="864096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Иудеи </a:t>
            </a:r>
            <a:r>
              <a:rPr lang="ru-RU" sz="2000" dirty="0"/>
              <a:t>собираются для молитвы в помещениях, называемых СИНАГОГАМИ. </a:t>
            </a:r>
            <a:r>
              <a:rPr lang="ru-RU" sz="2000" dirty="0"/>
              <a:t>Это помещение нельзя называть храмом, так как храм у них существовал лишь один , но был разрушен.От него осталась лишь Стена Плача в Иерусалиме.</a:t>
            </a:r>
          </a:p>
          <a:p>
            <a:pPr>
              <a:buFont typeface="Wingdings" pitchFamily="2" charset="2"/>
              <a:buChar char="q"/>
            </a:pPr>
            <a:endParaRPr lang="ru-RU" sz="2400" dirty="0"/>
          </a:p>
        </p:txBody>
      </p:sp>
      <p:pic>
        <p:nvPicPr>
          <p:cNvPr id="21512" name="Picture 8" descr="http://img-7.photosight.ru/1ef/4384748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397185"/>
            <a:ext cx="4060506" cy="266775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48718" y="2817515"/>
            <a:ext cx="48245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Евреи </a:t>
            </a:r>
            <a:r>
              <a:rPr lang="ru-RU" dirty="0" smtClean="0"/>
              <a:t>считают, что их народ – это</a:t>
            </a:r>
          </a:p>
          <a:p>
            <a:r>
              <a:rPr lang="ru-RU" dirty="0" smtClean="0"/>
              <a:t>одна большая семья, а синагога – это </a:t>
            </a:r>
          </a:p>
          <a:p>
            <a:r>
              <a:rPr lang="ru-RU" dirty="0" smtClean="0"/>
              <a:t>Родительский дом, в котором все чувствуют себя уютно и в безопасности. </a:t>
            </a:r>
          </a:p>
          <a:p>
            <a:r>
              <a:rPr lang="ru-RU" dirty="0" smtClean="0"/>
              <a:t>В синагоге учатся читать и понимать Тору.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4435" y="4706407"/>
            <a:ext cx="48245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Главная стена синагоги смотрит на восток, т.е. на Иерусалим. В большие окна непременно должно быть видно небо. В синагоге не увидишь изображений Бога, но обязательно есть каменная плита  или бронзовая доска, на которой написаны заповеди, которые передал Бог Моисею.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2248" y="5589240"/>
            <a:ext cx="3202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i="1" dirty="0" smtClean="0">
                <a:solidFill>
                  <a:srgbClr val="FF0000"/>
                </a:solidFill>
              </a:rPr>
              <a:t>На следующем слайде представлены современные синагоги</a:t>
            </a:r>
            <a:endParaRPr lang="ru-RU" sz="1600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pptcloud.ru/system/slides/pics/000/119/067/original/Slide7.jpg?14801744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97661"/>
            <a:ext cx="3888432" cy="2916325"/>
          </a:xfrm>
          <a:prstGeom prst="rect">
            <a:avLst/>
          </a:prstGeom>
          <a:noFill/>
        </p:spPr>
      </p:pic>
      <p:pic>
        <p:nvPicPr>
          <p:cNvPr id="3" name="Picture 4" descr="https://robertjprince.files.wordpress.com/2010/08/grand-synagogue-tuni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573016"/>
            <a:ext cx="4223792" cy="3167844"/>
          </a:xfrm>
          <a:prstGeom prst="rect">
            <a:avLst/>
          </a:prstGeom>
          <a:noFill/>
        </p:spPr>
      </p:pic>
      <p:pic>
        <p:nvPicPr>
          <p:cNvPr id="20484" name="Picture 4" descr="http://www.kirpet.ru/wp-content/uploads/2011/03/krakow15-600x4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879304" cy="2592668"/>
          </a:xfrm>
          <a:prstGeom prst="rect">
            <a:avLst/>
          </a:prstGeom>
          <a:noFill/>
        </p:spPr>
      </p:pic>
      <p:pic>
        <p:nvPicPr>
          <p:cNvPr id="20486" name="Picture 6" descr="http://s020.radikal.ru/i712/1508/e4/0fe8a4bec1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688525"/>
            <a:ext cx="4104456" cy="273459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97435" y="476672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СИМВОЛЫ ИУДАИЗМА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522" y="1042216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400" dirty="0" smtClean="0"/>
              <a:t>Символами иудаизма являются шестиконечная звезда Давида и </a:t>
            </a:r>
            <a:r>
              <a:rPr lang="ru-RU" sz="2400" dirty="0" err="1" smtClean="0"/>
              <a:t>семисвечник</a:t>
            </a:r>
            <a:r>
              <a:rPr lang="ru-RU" sz="2400" dirty="0" smtClean="0"/>
              <a:t> </a:t>
            </a:r>
            <a:r>
              <a:rPr lang="ru-RU" sz="2400" dirty="0" err="1" smtClean="0"/>
              <a:t>менора</a:t>
            </a:r>
            <a:r>
              <a:rPr lang="ru-RU" sz="2400" dirty="0" smtClean="0"/>
              <a:t>. </a:t>
            </a:r>
            <a:endParaRPr lang="ru-RU" sz="2400" dirty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Главный еврейский праздник «</a:t>
            </a:r>
            <a:r>
              <a:rPr lang="ru-RU" sz="2400" dirty="0" err="1" smtClean="0"/>
              <a:t>Ханука</a:t>
            </a:r>
            <a:r>
              <a:rPr lang="ru-RU" sz="2400" dirty="0" smtClean="0"/>
              <a:t>». Его празднуют 8 дней. Все эти дни в синагоге читают молитвы, а в домах верующие зажигают особый </a:t>
            </a:r>
            <a:r>
              <a:rPr lang="ru-RU" sz="2400" dirty="0" err="1" smtClean="0"/>
              <a:t>восьмисвечник</a:t>
            </a:r>
            <a:r>
              <a:rPr lang="ru-RU" sz="2400" dirty="0" smtClean="0"/>
              <a:t> – </a:t>
            </a:r>
            <a:r>
              <a:rPr lang="ru-RU" sz="2400" dirty="0" err="1" smtClean="0"/>
              <a:t>ханукию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</p:txBody>
      </p:sp>
      <p:pic>
        <p:nvPicPr>
          <p:cNvPr id="5" name="Picture 4" descr="http://uslide.ru/images/17/23734/736/img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996953"/>
            <a:ext cx="5544616" cy="370266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526" y="1628800"/>
            <a:ext cx="871296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400" dirty="0"/>
              <a:t>Шабат (суббота) – седьмой день недели, когда Бог, сотворив мир, «почив от всех </a:t>
            </a:r>
            <a:r>
              <a:rPr lang="ru-RU" sz="2400" dirty="0" err="1"/>
              <a:t>дел».В</a:t>
            </a:r>
            <a:r>
              <a:rPr lang="ru-RU" sz="2400" dirty="0"/>
              <a:t> этот день иудеем категорически запрещается работать. Суббота – семейный праздник, который иудеи посвящают особым молитвам и обрядам.</a:t>
            </a:r>
          </a:p>
          <a:p>
            <a:pPr algn="just">
              <a:buFont typeface="Wingdings" pitchFamily="2" charset="2"/>
              <a:buChar char="q"/>
            </a:pPr>
            <a:r>
              <a:rPr lang="ru-RU" sz="2400" dirty="0" err="1"/>
              <a:t>Рош</a:t>
            </a:r>
            <a:r>
              <a:rPr lang="ru-RU" sz="2400" dirty="0"/>
              <a:t> </a:t>
            </a:r>
            <a:r>
              <a:rPr lang="ru-RU" sz="2400" dirty="0" smtClean="0"/>
              <a:t>га-</a:t>
            </a:r>
            <a:r>
              <a:rPr lang="ru-RU" sz="2400" dirty="0" err="1" smtClean="0"/>
              <a:t>Шана</a:t>
            </a:r>
            <a:r>
              <a:rPr lang="ru-RU" sz="2400" dirty="0" smtClean="0"/>
              <a:t> </a:t>
            </a:r>
            <a:r>
              <a:rPr lang="ru-RU" sz="2400" dirty="0"/>
              <a:t>– еврейский Новый год. Празднуется два дня в сентябре-октябре. Во время праздничного угощения принято обмакивать хлеб в мёд, а также есть яблоки с мёдом.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94642" y="476672"/>
            <a:ext cx="620073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i="1" dirty="0">
                <a:solidFill>
                  <a:srgbClr val="FF0000"/>
                </a:solidFill>
              </a:rPr>
              <a:t>СИМВОЛЫ ИУДАИЗМА</a:t>
            </a:r>
            <a:endParaRPr lang="ru-RU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28588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980728"/>
            <a:ext cx="83529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ДОМАШНЕЕ   ЗАДАНИЕ</a:t>
            </a:r>
          </a:p>
          <a:p>
            <a:endParaRPr lang="ru-RU" dirty="0"/>
          </a:p>
          <a:p>
            <a:r>
              <a:rPr lang="ru-RU" b="1" dirty="0" smtClean="0"/>
              <a:t>Ознакомьтесь с  одними из главных символами иудаизма: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Шофар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Севивоны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Кипа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Тора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 smtClean="0"/>
              <a:t>Менора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Звезда Давида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/>
              <a:t>Дайте краткую характеристику нескольким понятиям</a:t>
            </a:r>
            <a:endParaRPr lang="ru-RU" b="1" dirty="0"/>
          </a:p>
          <a:p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71292" y="5373216"/>
            <a:ext cx="82970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000" dirty="0" smtClean="0"/>
              <a:t>Выполненное задание можно высылать на общую почту </a:t>
            </a:r>
            <a:r>
              <a:rPr lang="en-US" sz="2000" dirty="0" smtClean="0">
                <a:hlinkClick r:id="rId2"/>
              </a:rPr>
              <a:t>everest.distant@yandex.ru</a:t>
            </a:r>
            <a:endParaRPr lang="en-US" sz="2000" dirty="0" smtClean="0"/>
          </a:p>
          <a:p>
            <a:pPr indent="457200" algn="just"/>
            <a:r>
              <a:rPr lang="ru-RU" sz="2000" dirty="0" smtClean="0"/>
              <a:t>Или на личную почту Анжелике Андреевне </a:t>
            </a:r>
            <a:r>
              <a:rPr lang="en-US" sz="2000" dirty="0" smtClean="0"/>
              <a:t>lika-26rus@mail.ru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42032577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060848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Иудаизм возник во 2-м тысячелетии до нашей эры в Палестине.</a:t>
            </a:r>
          </a:p>
          <a:p>
            <a:pPr indent="457200" algn="just"/>
            <a:endParaRPr lang="ru-RU" sz="2400" dirty="0" smtClean="0"/>
          </a:p>
          <a:p>
            <a:pPr indent="457200" algn="just"/>
            <a:r>
              <a:rPr lang="ru-RU" sz="2400" dirty="0" smtClean="0"/>
              <a:t>Иудаизм стали исповедовать евреи, населявшие  территорию Восточного Средиземноморья. Они называли эту территорию Землёй обещанной Богом.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8567" y="1113902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ИУДАИЗМ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086638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888235"/>
            <a:ext cx="518648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Иудеи выделяют в своей религии двух наивеличайших пророков – Илью и Моисея. </a:t>
            </a:r>
            <a:endParaRPr lang="ru-RU" b="1" dirty="0" smtClean="0"/>
          </a:p>
          <a:p>
            <a:endParaRPr lang="ru-RU" dirty="0"/>
          </a:p>
          <a:p>
            <a:r>
              <a:rPr lang="ru-RU" dirty="0" smtClean="0"/>
              <a:t>Илья </a:t>
            </a:r>
            <a:r>
              <a:rPr lang="ru-RU" dirty="0"/>
              <a:t>всю свою жизнь проповедовал правильную религию и праведный способ жизни. Он помогал простым людям, воскресил сына безутешной вдовы и дал ей достаточное количество хлеба для жизни. 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Также </a:t>
            </a:r>
            <a:r>
              <a:rPr lang="ru-RU" dirty="0"/>
              <a:t>во время его молитв на землю сходил праведный огонь – знак его общения с богом. А когда Илье с его учеником следовало перейти реку Иордан, бог помог ему раздвинуть ее воды, чтобы спутники могли пересечь реку по сухому дну. </a:t>
            </a:r>
            <a:endParaRPr lang="ru-RU" dirty="0" smtClean="0"/>
          </a:p>
          <a:p>
            <a:endParaRPr lang="ru-RU" dirty="0"/>
          </a:p>
          <a:p>
            <a:r>
              <a:rPr lang="ru-RU" smtClean="0"/>
              <a:t>Немало хороших дел сотворил Илья за свою жизнь, за что был призван богом на небеса еще до его смерти.</a:t>
            </a:r>
            <a:endParaRPr lang="ru-RU" dirty="0"/>
          </a:p>
        </p:txBody>
      </p:sp>
      <p:pic>
        <p:nvPicPr>
          <p:cNvPr id="1026" name="Picture 2" descr="Презентация &quot;Пророки&quot; - скачать презентации по МХК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8" r="15925"/>
          <a:stretch/>
        </p:blipFill>
        <p:spPr bwMode="auto">
          <a:xfrm>
            <a:off x="5293986" y="1230170"/>
            <a:ext cx="3839342" cy="420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3220567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423223"/>
            <a:ext cx="8784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ИУДАИЗМ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33642"/>
            <a:ext cx="88569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Иудаизм </a:t>
            </a:r>
            <a:r>
              <a:rPr lang="ru-RU" sz="2400" dirty="0"/>
              <a:t>в переводе с древнееврейского </a:t>
            </a:r>
            <a:r>
              <a:rPr lang="ru-RU" sz="2400" dirty="0" err="1"/>
              <a:t>яхудут</a:t>
            </a:r>
            <a:r>
              <a:rPr lang="ru-RU" sz="2400" dirty="0"/>
              <a:t> или жители древней Иудеи – ныне Израиль.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Это </a:t>
            </a:r>
            <a:r>
              <a:rPr lang="ru-RU" sz="2400" dirty="0"/>
              <a:t>национальная религия евреев. Характерной чертой иудаизма, отличающего его от религий других народов, является монотеизм – вера в Единого Бога. </a:t>
            </a:r>
            <a:endParaRPr lang="ru-RU" sz="2400" dirty="0" smtClean="0"/>
          </a:p>
          <a:p>
            <a:pPr indent="457200" algn="just"/>
            <a:r>
              <a:rPr lang="ru-RU" sz="2400" dirty="0" smtClean="0"/>
              <a:t>На </a:t>
            </a:r>
            <a:r>
              <a:rPr lang="ru-RU" sz="2400" dirty="0"/>
              <a:t>основе иудаизма зародились две другие мировые религии: это христианство и ислам.</a:t>
            </a:r>
            <a:endParaRPr lang="ru-RU" sz="2400" dirty="0"/>
          </a:p>
        </p:txBody>
      </p:sp>
      <p:pic>
        <p:nvPicPr>
          <p:cNvPr id="5124" name="Picture 4" descr="https://s13.stc.all.kpcdn.net/share/i/12/8907876/inx960x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420" y="4051826"/>
            <a:ext cx="3887028" cy="2571107"/>
          </a:xfrm>
          <a:prstGeom prst="rect">
            <a:avLst/>
          </a:prstGeom>
          <a:noFill/>
        </p:spPr>
      </p:pic>
      <p:pic>
        <p:nvPicPr>
          <p:cNvPr id="5126" name="Picture 6" descr="http://bibliyna-istoriya.org.ua/images/stat/0002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051826"/>
            <a:ext cx="3816424" cy="254552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92696"/>
            <a:ext cx="7992888" cy="545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757806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992" y="620688"/>
            <a:ext cx="90730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Вторым почитаемым и очень известным пророком является </a:t>
            </a:r>
            <a:r>
              <a:rPr lang="ru-RU" dirty="0">
                <a:solidFill>
                  <a:srgbClr val="FF0000"/>
                </a:solidFill>
              </a:rPr>
              <a:t>Моисей. </a:t>
            </a:r>
            <a:endParaRPr lang="ru-RU" dirty="0" smtClean="0">
              <a:solidFill>
                <a:srgbClr val="FF0000"/>
              </a:solidFill>
            </a:endParaRPr>
          </a:p>
          <a:p>
            <a:pPr indent="457200" algn="just"/>
            <a:r>
              <a:rPr lang="ru-RU" dirty="0" smtClean="0"/>
              <a:t>Это </a:t>
            </a:r>
            <a:r>
              <a:rPr lang="ru-RU" dirty="0"/>
              <a:t>через него бог передал иудеям Тору, по которой они живут до сих пор. Именно в Торе содержатся главные законы и свод правил праведной жизни иудеев. </a:t>
            </a:r>
            <a:endParaRPr lang="ru-RU" dirty="0" smtClean="0"/>
          </a:p>
          <a:p>
            <a:pPr indent="457200" algn="just"/>
            <a:r>
              <a:rPr lang="ru-RU" dirty="0" smtClean="0"/>
              <a:t>Второй </a:t>
            </a:r>
            <a:r>
              <a:rPr lang="ru-RU" dirty="0"/>
              <a:t>величайшей заслугой Моисея является выведение иудеев из египетского плена. Слушая указания бога, Моисей сумел вывести иудеев к Палестине, таким образом, он спас их от неминуемых гибели и рабского труда. В честь этого события иудеи по всему миру до сих пор отмечают праздник Пасхи.</a:t>
            </a:r>
            <a:endParaRPr lang="ru-RU" dirty="0"/>
          </a:p>
        </p:txBody>
      </p:sp>
      <p:pic>
        <p:nvPicPr>
          <p:cNvPr id="2050" name="Picture 2" descr="На каком языке говорил Илья пророк ? Была ли у бога Яхве жена? Был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3127411"/>
            <a:ext cx="5256584" cy="359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659571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55576" y="476672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ТОРА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268760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Основой иудаизма является Тора. Это священная книга иудеев. Она известна в христианстве, как первые пять книг Моисея.</a:t>
            </a:r>
            <a:endParaRPr lang="ru-RU" sz="2400" dirty="0"/>
          </a:p>
        </p:txBody>
      </p:sp>
      <p:pic>
        <p:nvPicPr>
          <p:cNvPr id="1028" name="Picture 4" descr="http://tanah.ru/wp-content/uploads/2014/10/2xj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943" y="2636912"/>
            <a:ext cx="4133023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444488"/>
            <a:ext cx="8640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FF0000"/>
                </a:solidFill>
              </a:rPr>
              <a:t>ПРЕДСТАВЛЕНИЯ ДРЕВНИХ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126278"/>
            <a:ext cx="87849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/>
            <a:r>
              <a:rPr lang="ru-RU" sz="2400" dirty="0" smtClean="0"/>
              <a:t>Представления древних евреев о Едином Богом складывались в течение длительного исторического периода. Этот период получил название «библейский». </a:t>
            </a:r>
          </a:p>
          <a:p>
            <a:pPr indent="457200" algn="just"/>
            <a:r>
              <a:rPr lang="ru-RU" sz="2400" dirty="0" smtClean="0"/>
              <a:t>Как повествует предание, самым первым иудеем был патриарх Авраам, который заключил с Богом священный союз – «завет» или брит. Авраам дал обещание, что он и его потомки будут хранить верность Богу и в доказательство этому исполнять его заповеди – нормы поведения, которые отличают человека, почитающего истинного Бога.</a:t>
            </a:r>
            <a:endParaRPr lang="ru-RU" sz="2400" dirty="0"/>
          </a:p>
        </p:txBody>
      </p:sp>
      <p:pic>
        <p:nvPicPr>
          <p:cNvPr id="5" name="Picture 6" descr="http://img-news.vl.ru/i/news/add_files/big142537img_4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603690"/>
            <a:ext cx="2968591" cy="1971639"/>
          </a:xfrm>
          <a:prstGeom prst="rect">
            <a:avLst/>
          </a:prstGeom>
          <a:noFill/>
        </p:spPr>
      </p:pic>
      <p:pic>
        <p:nvPicPr>
          <p:cNvPr id="6" name="Picture 4" descr="https://im0-tub-ru.yandex.net/i?id=8944330d3715b116d4f3c05c859f04e1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897140"/>
            <a:ext cx="1706122" cy="170080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3528" y="692696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sz="2400" dirty="0" smtClean="0"/>
              <a:t>По мнению историков, этого единственного Бога евреи называли именем Яхве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Под этим именем Бог открывает себя человеку. Значение этого имени связано с глаголом «Быть</a:t>
            </a:r>
            <a:r>
              <a:rPr lang="ru-RU" sz="2400" dirty="0" smtClean="0"/>
              <a:t>».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Переводится имя Яхве как свидетельство Бога о самом себе «Я есть</a:t>
            </a:r>
            <a:r>
              <a:rPr lang="ru-RU" sz="2400" dirty="0" smtClean="0"/>
              <a:t>», т.е</a:t>
            </a:r>
            <a:r>
              <a:rPr lang="ru-RU" sz="2400" dirty="0" smtClean="0"/>
              <a:t>. существующий</a:t>
            </a:r>
            <a:r>
              <a:rPr lang="ru-RU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ru-RU" sz="2400" dirty="0" smtClean="0"/>
          </a:p>
          <a:p>
            <a:pPr>
              <a:buFont typeface="Wingdings" pitchFamily="2" charset="2"/>
              <a:buChar char="q"/>
            </a:pPr>
            <a:r>
              <a:rPr lang="ru-RU" sz="2400" dirty="0" smtClean="0"/>
              <a:t>Богословы считают , что иудаизм  исповедовали уже первые люди: Адам и Ева. Следовательно, время сотворения мира и человека было одновременно и временем возникновения иудаизма.</a:t>
            </a:r>
            <a:endParaRPr lang="ru-RU" sz="2400" dirty="0"/>
          </a:p>
        </p:txBody>
      </p:sp>
      <p:pic>
        <p:nvPicPr>
          <p:cNvPr id="2054" name="Picture 6" descr="https://s3.amazonaws.com/velbix-public/library/0/l_c3173821dc4d27ee7e3cb94d1f333a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8030" y="5085184"/>
            <a:ext cx="2224449" cy="154043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231</TotalTime>
  <Words>734</Words>
  <Application>Microsoft Office PowerPoint</Application>
  <PresentationFormat>Экран (4:3)</PresentationFormat>
  <Paragraphs>58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Лика</cp:lastModifiedBy>
  <cp:revision>16</cp:revision>
  <dcterms:created xsi:type="dcterms:W3CDTF">2017-10-18T09:39:51Z</dcterms:created>
  <dcterms:modified xsi:type="dcterms:W3CDTF">2020-04-19T13:06:20Z</dcterms:modified>
</cp:coreProperties>
</file>