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9"/>
  </p:notesMasterIdLst>
  <p:sldIdLst>
    <p:sldId id="256" r:id="rId2"/>
    <p:sldId id="277" r:id="rId3"/>
    <p:sldId id="281" r:id="rId4"/>
    <p:sldId id="280" r:id="rId5"/>
    <p:sldId id="282" r:id="rId6"/>
    <p:sldId id="283" r:id="rId7"/>
    <p:sldId id="284" r:id="rId8"/>
    <p:sldId id="285" r:id="rId9"/>
    <p:sldId id="257" r:id="rId10"/>
    <p:sldId id="258" r:id="rId11"/>
    <p:sldId id="264" r:id="rId12"/>
    <p:sldId id="260" r:id="rId13"/>
    <p:sldId id="259" r:id="rId14"/>
    <p:sldId id="261" r:id="rId15"/>
    <p:sldId id="262" r:id="rId16"/>
    <p:sldId id="263" r:id="rId17"/>
    <p:sldId id="265" r:id="rId18"/>
    <p:sldId id="266" r:id="rId19"/>
    <p:sldId id="267" r:id="rId20"/>
    <p:sldId id="268" r:id="rId21"/>
    <p:sldId id="271" r:id="rId22"/>
    <p:sldId id="270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EEFF-9B90-441D-9A49-4CB2ADA35C0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00C62-9D5A-4593-9D85-517F301DB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8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0C62-9D5A-4593-9D85-517F301DB7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9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0C62-9D5A-4593-9D85-517F301DB7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1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9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4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6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1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58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7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4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1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4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9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1D80B29-D3BD-435D-A287-C1FD3110F155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CA75465-8DC6-40FF-BFFB-C7D678DD5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5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ЛОГОПЕДИЯ</a:t>
            </a:r>
            <a:br>
              <a:rPr lang="ru-RU" dirty="0" smtClean="0"/>
            </a:br>
            <a:r>
              <a:rPr lang="ru-RU" dirty="0" smtClean="0"/>
              <a:t> 1-3 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8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875520" cy="886691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Какое в</a:t>
            </a:r>
            <a:r>
              <a:rPr lang="ru-RU" sz="4800" b="1" dirty="0" smtClean="0"/>
              <a:t>ремя </a:t>
            </a:r>
            <a:r>
              <a:rPr lang="ru-RU" sz="4800" b="1" dirty="0" smtClean="0"/>
              <a:t>года</a:t>
            </a:r>
            <a:endParaRPr lang="ru-RU" sz="4800" b="1" dirty="0"/>
          </a:p>
        </p:txBody>
      </p:sp>
      <p:pic>
        <p:nvPicPr>
          <p:cNvPr id="2052" name="Picture 4" descr="Детские картинки: весна пришла | Иллюстрации, Ретро картинк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03" y="2078182"/>
            <a:ext cx="3057833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гулки осенью с деть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617" y="2746995"/>
            <a:ext cx="2800299" cy="41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3) Набор открыток «Времена года», художник Любовь Новосёлова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5624" r="7536" b="3635"/>
          <a:stretch/>
        </p:blipFill>
        <p:spPr bwMode="auto">
          <a:xfrm>
            <a:off x="6364784" y="180107"/>
            <a:ext cx="3016381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077738" y="1870364"/>
            <a:ext cx="3157098" cy="4862945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Детям о зиме . Зимние месяцы-декабрь, стихи и загадки | Дети и вну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" y="1191491"/>
            <a:ext cx="2932144" cy="42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309" y="277091"/>
            <a:ext cx="9247909" cy="1233055"/>
          </a:xfrm>
        </p:spPr>
        <p:txBody>
          <a:bodyPr/>
          <a:lstStyle/>
          <a:p>
            <a:r>
              <a:rPr lang="ru-RU" dirty="0" smtClean="0"/>
              <a:t>МЕСЯЦЫ </a:t>
            </a:r>
            <a:r>
              <a:rPr lang="ru-RU" dirty="0" smtClean="0"/>
              <a:t>ВЕСНЫ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13158" y="5596636"/>
            <a:ext cx="385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109" y="5586600"/>
            <a:ext cx="407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0873" y="5535000"/>
            <a:ext cx="285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Сюжетные картинки «Весна» |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196068"/>
            <a:ext cx="2892426" cy="44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Дети и весна&quot; — card of the user дарья ч. in Yandex.Collec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27" y="1196068"/>
            <a:ext cx="3111408" cy="44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Дети и весна&quot; — card of the user дарья ч. in Yandex.Collec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55" y="643003"/>
            <a:ext cx="3214254" cy="489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10" y="110837"/>
            <a:ext cx="9815945" cy="1039091"/>
          </a:xfrm>
        </p:spPr>
        <p:txBody>
          <a:bodyPr/>
          <a:lstStyle/>
          <a:p>
            <a:r>
              <a:rPr lang="ru-RU" dirty="0" smtClean="0"/>
              <a:t>Признаки весны</a:t>
            </a:r>
            <a:endParaRPr lang="ru-RU" dirty="0"/>
          </a:p>
        </p:txBody>
      </p:sp>
      <p:pic>
        <p:nvPicPr>
          <p:cNvPr id="3074" name="Picture 2" descr="Конспект интегрированного занятия в старшей группе «В поисках Весны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8" y="1286309"/>
            <a:ext cx="3782827" cy="53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ти и птиц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30" y="280120"/>
            <a:ext cx="3276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ети и весна&quot; — card of the user дарья ч. in Yandex.Collec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887" y="1343893"/>
            <a:ext cx="3476790" cy="52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рач: описание птицы, сколько живут, где живут, вра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0" y="607640"/>
            <a:ext cx="5289261" cy="40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140036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ГРАЧ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3091" y="5140035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СКВОРЕЦ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Скворец обыкновенный,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41" y="46909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асточка - Изучаем пт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304800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140036"/>
            <a:ext cx="552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ЛАСТОЧКА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ᐈ Птица Дрозд: [описание и фото] самец и самка, как выглядит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-904" b="1"/>
          <a:stretch/>
        </p:blipFill>
        <p:spPr bwMode="auto">
          <a:xfrm>
            <a:off x="6373091" y="316923"/>
            <a:ext cx="5607339" cy="47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3091" y="5140035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ДРОЗД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Ласточ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9" y="992187"/>
            <a:ext cx="1801863" cy="195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4051 C 0.01823 -0.04375 0.08724 -0.11273 0.17188 -0.11273 L 0.52787 -0.11273 C 0.6125 -0.11273 0.68164 -0.04375 0.68164 0.04051 L 0.68164 0.38866 C 0.68164 0.47315 0.6125 0.54468 0.52787 0.54468 L 0.17188 0.54468 C 0.08724 0.54468 0.01823 0.47315 0.01823 0.38866 L 0.01823 0.04051 Z " pathEditMode="relative" rAng="0" ptsTypes="AAAAAAAAA">
                                      <p:cBhvr>
                                        <p:cTn id="6" dur="4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4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Грач. |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8" b="983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11" y="4760003"/>
            <a:ext cx="2975553" cy="20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Грач. |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8" b="983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11" y="0"/>
            <a:ext cx="2975553" cy="20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рач. |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8" b="983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47" y="2305815"/>
            <a:ext cx="2975553" cy="20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рач. |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8" b="983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405828"/>
            <a:ext cx="2975553" cy="20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-0.00065 -0.7474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5347 L 0.00495 0.78843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99726 0.0018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99153 -0.022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7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раткое содержание Счастливый принц Оскар Уайльд для читательског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13644" r="39270" b="20512"/>
          <a:stretch/>
        </p:blipFill>
        <p:spPr bwMode="auto">
          <a:xfrm>
            <a:off x="235527" y="138545"/>
            <a:ext cx="2050472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5 -0.08889 L 0.87031 -0.08889 L 0.87031 0.64908 L -0.04675 0.64908 L -0.04675 -0.08889 Z " pathEditMode="relative" rAng="0" ptsTypes="AAAAA">
                                      <p:cBhvr>
                                        <p:cTn id="6" dur="7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46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Малый дрозд – Catharus minimus (Lafresnaye, 1848) — Птичка певча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018"/>
            <a:ext cx="2948709" cy="22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C -1.04167E-6 0.13982 0.08906 0.25347 0.19857 0.25347 C 0.32748 0.25347 0.37409 0.12685 0.39401 0.05046 L 0.4138 -0.05092 C 0.43346 -0.12731 0.48307 -0.25347 0.62878 -0.25347 C 0.72149 -0.25347 0.82774 -0.14028 0.82774 -1.11111E-6 C 0.82774 0.13982 0.72149 0.25347 0.62878 0.25347 C 0.48307 0.25347 0.43346 0.12685 0.4138 0.05046 L 0.39401 -0.05092 C 0.37409 -0.12731 0.32748 -0.25347 0.19857 -0.25347 C 0.08906 -0.25347 -1.04167E-6 -0.14028 -1.04167E-6 -1.11111E-6 Z " pathEditMode="relative" rAng="0" ptsTypes="AAAAAAAAAAA">
                                      <p:cBhvr>
                                        <p:cTn id="6" dur="7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1" t="2134" r="5237" b="1041"/>
          <a:stretch/>
        </p:blipFill>
        <p:spPr>
          <a:xfrm>
            <a:off x="1911926" y="124690"/>
            <a:ext cx="8091055" cy="5114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509" y="5502756"/>
            <a:ext cx="11610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КОЛОБОК ВСТРЕТИЛ ЛИСУ 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Смайлик &quot;Нет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39" y="37882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" b="20774"/>
          <a:stretch/>
        </p:blipFill>
        <p:spPr>
          <a:xfrm>
            <a:off x="2178903" y="287758"/>
            <a:ext cx="7505423" cy="62342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3290" y="415636"/>
            <a:ext cx="9875520" cy="886691"/>
          </a:xfrm>
        </p:spPr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0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1" t="2134" r="5237" b="1041"/>
          <a:stretch/>
        </p:blipFill>
        <p:spPr>
          <a:xfrm>
            <a:off x="1911926" y="124690"/>
            <a:ext cx="8091055" cy="5114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02756"/>
            <a:ext cx="121919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КОЛОБОК ВСТРЕТИЛ ЗАЙЦА </a:t>
            </a:r>
            <a:endParaRPr lang="ru-RU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Гифка класс супер прозрачный гиф картинка, скачать анимированный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81" y="3519054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1" t="2134" r="5237" b="1041"/>
          <a:stretch/>
        </p:blipFill>
        <p:spPr>
          <a:xfrm>
            <a:off x="1911926" y="124690"/>
            <a:ext cx="8091055" cy="5114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83" y="5546821"/>
            <a:ext cx="11942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НОРЫ ВЫЛЕЗЛА МЫШЬ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Смайлик &quot;Нет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39" y="37882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1" t="2134" r="5237" b="1041"/>
          <a:stretch/>
        </p:blipFill>
        <p:spPr>
          <a:xfrm>
            <a:off x="1911926" y="124690"/>
            <a:ext cx="8091055" cy="5114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509" y="5502756"/>
            <a:ext cx="11610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НОРЫ ВЫЛЕЗ КРОТ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Гифка класс супер прозрачный гиф картинка, скачать анимированный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81" y="3519054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1" t="2134" r="5237" b="1041"/>
          <a:stretch/>
        </p:blipFill>
        <p:spPr>
          <a:xfrm>
            <a:off x="1911926" y="124690"/>
            <a:ext cx="8091055" cy="5114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509" y="5502756"/>
            <a:ext cx="11610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ЗАЯЦ СЕРОГО ЦВЕТА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Гифка класс супер прозрачный гиф картинка, скачать анимированный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81" y="3519054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1" t="2134" r="5237" b="1041"/>
          <a:stretch/>
        </p:blipFill>
        <p:spPr>
          <a:xfrm>
            <a:off x="1911926" y="124690"/>
            <a:ext cx="8091055" cy="5114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509" y="5502756"/>
            <a:ext cx="11610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ЗАЯЦ БЕЛОГО ЦВЕТА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Смайлик &quot;Нет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39" y="37882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1" t="2134" r="5237" b="1041"/>
          <a:stretch/>
        </p:blipFill>
        <p:spPr>
          <a:xfrm>
            <a:off x="1911926" y="124690"/>
            <a:ext cx="8091055" cy="5114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382" y="5502756"/>
            <a:ext cx="11942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КОЛОБОК ПЛЫВЕТ ПО РЕЧКЕ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Смайлик &quot;Нет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39" y="37882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1" t="2134" r="5237" b="1041"/>
          <a:stretch/>
        </p:blipFill>
        <p:spPr>
          <a:xfrm>
            <a:off x="1911926" y="0"/>
            <a:ext cx="8091055" cy="4754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95746" y="4740311"/>
            <a:ext cx="12053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КОЛОБОК КАТИТСЯ ПО ТРОПИНКЕ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Гифка класс супер прозрачный гиф картинка, скачать анимированный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81" y="3519054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молодец ! - С надписями - Картинки GIF - Галере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10492"/>
            <a:ext cx="8659813" cy="36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Изображение «Кошки» от пользователя Pehova Natalya | Иллюстрации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496" y="3895723"/>
            <a:ext cx="1946672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Птицы Голубая Птичка Смайлик Гиф Анимация Sticker GIF |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724" y="363535"/>
            <a:ext cx="1830345" cy="20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11895" r="5852" b="21514"/>
          <a:stretch/>
        </p:blipFill>
        <p:spPr>
          <a:xfrm>
            <a:off x="2424545" y="304967"/>
            <a:ext cx="7506493" cy="60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" b="19294"/>
          <a:stretch/>
        </p:blipFill>
        <p:spPr>
          <a:xfrm>
            <a:off x="2289741" y="232340"/>
            <a:ext cx="7062077" cy="59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t="11155" r="18925" b="20281"/>
          <a:stretch/>
        </p:blipFill>
        <p:spPr>
          <a:xfrm>
            <a:off x="3574473" y="464559"/>
            <a:ext cx="5583382" cy="60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3" b="20774"/>
          <a:stretch/>
        </p:blipFill>
        <p:spPr>
          <a:xfrm>
            <a:off x="2608396" y="329322"/>
            <a:ext cx="7250260" cy="59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8" t="10169" r="17444" b="20281"/>
          <a:stretch/>
        </p:blipFill>
        <p:spPr>
          <a:xfrm>
            <a:off x="318654" y="443345"/>
            <a:ext cx="5417128" cy="5637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8" t="10169" r="17444" b="20281"/>
          <a:stretch/>
        </p:blipFill>
        <p:spPr>
          <a:xfrm flipH="1">
            <a:off x="6525491" y="443345"/>
            <a:ext cx="5417128" cy="56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7" t="11155" r="17198" b="16827"/>
          <a:stretch/>
        </p:blipFill>
        <p:spPr>
          <a:xfrm>
            <a:off x="3629891" y="389940"/>
            <a:ext cx="5153890" cy="60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332509"/>
            <a:ext cx="9875520" cy="886691"/>
          </a:xfrm>
        </p:spPr>
        <p:txBody>
          <a:bodyPr/>
          <a:lstStyle/>
          <a:p>
            <a:r>
              <a:rPr lang="ru-RU" dirty="0" smtClean="0"/>
              <a:t>Какой сегодня день недели?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6" y="1219200"/>
            <a:ext cx="10965873" cy="5070762"/>
          </a:xfrm>
        </p:spPr>
        <p:txBody>
          <a:bodyPr>
            <a:noAutofit/>
          </a:bodyPr>
          <a:lstStyle/>
          <a:p>
            <a:pPr algn="ctr"/>
            <a:r>
              <a:rPr lang="ru-RU" sz="4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ПОНЕДЕЛЬНИК</a:t>
            </a:r>
            <a:endParaRPr lang="ru-RU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ВТОРНИК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ЧЕТВЕРГ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ПЯТНИЦА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СУББОТА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ВОСКРЕСЕНЬЕ 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44983" y="2563091"/>
            <a:ext cx="5264727" cy="928255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медведь мультяшный | Медведь, Рисунок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09" y="3866571"/>
            <a:ext cx="2631209" cy="26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6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306</TotalTime>
  <Words>59</Words>
  <Application>Microsoft Office PowerPoint</Application>
  <PresentationFormat>Широкоэкранный</PresentationFormat>
  <Paragraphs>30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Corbel</vt:lpstr>
      <vt:lpstr>Базис</vt:lpstr>
      <vt:lpstr>ЛОГОПЕДИЯ  1-3 В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сегодня день недели?</vt:lpstr>
      <vt:lpstr>Какое время года</vt:lpstr>
      <vt:lpstr>МЕСЯЦЫ ВЕСНЫ</vt:lpstr>
      <vt:lpstr>Признаки весны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22</cp:revision>
  <dcterms:created xsi:type="dcterms:W3CDTF">2020-04-12T17:35:06Z</dcterms:created>
  <dcterms:modified xsi:type="dcterms:W3CDTF">2020-04-14T09:44:57Z</dcterms:modified>
</cp:coreProperties>
</file>