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488832" cy="1058469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Прочитайте слова, на какие 2 группы их можно разделить?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28800"/>
            <a:ext cx="7632848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b="1" dirty="0" smtClean="0"/>
              <a:t>В…ехал, в...юга, с…ела, </a:t>
            </a:r>
            <a:r>
              <a:rPr lang="ru-RU" sz="5400" b="1" dirty="0" err="1" smtClean="0"/>
              <a:t>вороб</a:t>
            </a:r>
            <a:r>
              <a:rPr lang="ru-RU" sz="5400" b="1" dirty="0" smtClean="0"/>
              <a:t>..и, л…ют, об…явление, </a:t>
            </a:r>
            <a:r>
              <a:rPr lang="ru-RU" sz="5400" b="1" dirty="0" err="1" smtClean="0"/>
              <a:t>руч</a:t>
            </a:r>
            <a:r>
              <a:rPr lang="ru-RU" sz="5400" b="1" dirty="0" smtClean="0"/>
              <a:t>…и, под…ехал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794198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"/>
            <a:ext cx="7056784" cy="6847746"/>
          </a:xfrm>
        </p:spPr>
      </p:pic>
    </p:spTree>
    <p:extLst>
      <p:ext uri="{BB962C8B-B14F-4D97-AF65-F5344CB8AC3E}">
        <p14:creationId xmlns:p14="http://schemas.microsoft.com/office/powerpoint/2010/main" val="2656509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к определить число и лицо глаголов. Как определить лицо глагол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13564"/>
            <a:ext cx="7704856" cy="57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694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835" t="5881" r="24616" b="10710"/>
          <a:stretch/>
        </p:blipFill>
        <p:spPr>
          <a:xfrm rot="16200000">
            <a:off x="3531806" y="-1215514"/>
            <a:ext cx="2232248" cy="8928988"/>
          </a:xfrm>
        </p:spPr>
      </p:pic>
    </p:spTree>
    <p:extLst>
      <p:ext uri="{BB962C8B-B14F-4D97-AF65-F5344CB8AC3E}">
        <p14:creationId xmlns:p14="http://schemas.microsoft.com/office/powerpoint/2010/main" val="3212553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632847" cy="1202485"/>
          </a:xfrm>
        </p:spPr>
        <p:txBody>
          <a:bodyPr>
            <a:normAutofit fontScale="90000"/>
          </a:bodyPr>
          <a:lstStyle/>
          <a:p>
            <a:r>
              <a:rPr lang="ru-RU" dirty="0"/>
              <a:t>Образуйте от каждого глагола, глагол в форме 2 лица </a:t>
            </a:r>
            <a:r>
              <a:rPr lang="ru-RU" dirty="0" err="1"/>
              <a:t>ед.ч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844824"/>
            <a:ext cx="7488832" cy="4248473"/>
          </a:xfrm>
        </p:spPr>
        <p:txBody>
          <a:bodyPr/>
          <a:lstStyle/>
          <a:p>
            <a:r>
              <a:rPr lang="ru-RU" sz="3200" b="1" dirty="0"/>
              <a:t>Стоять-</a:t>
            </a:r>
          </a:p>
          <a:p>
            <a:r>
              <a:rPr lang="ru-RU" sz="3200" b="1" dirty="0"/>
              <a:t>Нести-</a:t>
            </a:r>
          </a:p>
          <a:p>
            <a:r>
              <a:rPr lang="ru-RU" sz="3200" b="1" dirty="0"/>
              <a:t>Гореть-</a:t>
            </a:r>
          </a:p>
          <a:p>
            <a:r>
              <a:rPr lang="ru-RU" sz="3200" b="1" dirty="0"/>
              <a:t>Постоять-</a:t>
            </a:r>
          </a:p>
          <a:p>
            <a:r>
              <a:rPr lang="ru-RU" sz="3200" b="1" dirty="0"/>
              <a:t>Принести-</a:t>
            </a:r>
          </a:p>
          <a:p>
            <a:r>
              <a:rPr lang="ru-RU" sz="3200" b="1" dirty="0"/>
              <a:t>Сгореть-</a:t>
            </a:r>
          </a:p>
          <a:p>
            <a:r>
              <a:rPr lang="ru-RU" sz="3200" b="1" dirty="0"/>
              <a:t>Запеть-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1051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76864" cy="1202485"/>
          </a:xfrm>
        </p:spPr>
        <p:txBody>
          <a:bodyPr>
            <a:noAutofit/>
          </a:bodyPr>
          <a:lstStyle/>
          <a:p>
            <a:r>
              <a:rPr lang="ru-RU" sz="2900" dirty="0"/>
              <a:t>Замени глаголы в предложениях, на глаголы настоящего времени 2-го лица ед. ч.</a:t>
            </a:r>
            <a:endParaRPr lang="ru-RU" sz="29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119256"/>
            <a:ext cx="7632848" cy="4118056"/>
          </a:xfrm>
        </p:spPr>
        <p:txBody>
          <a:bodyPr/>
          <a:lstStyle/>
          <a:p>
            <a:pPr indent="0" algn="just">
              <a:buNone/>
            </a:pPr>
            <a:r>
              <a:rPr lang="ru-RU" sz="4000" dirty="0" smtClean="0"/>
              <a:t>      Вхожу </a:t>
            </a:r>
            <a:r>
              <a:rPr lang="ru-RU" sz="4000" dirty="0"/>
              <a:t>в лес и глажу берёзки ладонью. Лежу на душистой траве, гляжу в небо, мечтаю, пою песни.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5497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965245" cy="1202485"/>
          </a:xfrm>
        </p:spPr>
        <p:txBody>
          <a:bodyPr/>
          <a:lstStyle/>
          <a:p>
            <a:r>
              <a:rPr lang="ru-RU" dirty="0" smtClean="0"/>
              <a:t>Подведём </a:t>
            </a:r>
            <a:r>
              <a:rPr lang="ru-RU" dirty="0"/>
              <a:t>и</a:t>
            </a:r>
            <a:r>
              <a:rPr lang="ru-RU" dirty="0" smtClean="0"/>
              <a:t>тог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988840"/>
            <a:ext cx="7632848" cy="424847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3200" dirty="0" smtClean="0"/>
              <a:t>Какую тему сегодня повторяли?</a:t>
            </a:r>
          </a:p>
          <a:p>
            <a:pPr>
              <a:buFont typeface="Wingdings" panose="05000000000000000000" pitchFamily="2" charset="2"/>
              <a:buChar char="q"/>
            </a:pPr>
            <a:endParaRPr lang="ru-RU" sz="32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3200" dirty="0"/>
              <a:t>на какие </a:t>
            </a:r>
            <a:r>
              <a:rPr lang="ru-RU" sz="3200" dirty="0" smtClean="0"/>
              <a:t>вопросы отвечают глаголы 2 лица </a:t>
            </a:r>
            <a:r>
              <a:rPr lang="ru-RU" sz="3200" dirty="0" err="1" smtClean="0"/>
              <a:t>ед.ч</a:t>
            </a:r>
            <a:r>
              <a:rPr lang="ru-RU" sz="3200" dirty="0" smtClean="0"/>
              <a:t>. наст. и буд. времени?</a:t>
            </a:r>
          </a:p>
          <a:p>
            <a:pPr>
              <a:buFont typeface="Wingdings" panose="05000000000000000000" pitchFamily="2" charset="2"/>
              <a:buChar char="q"/>
            </a:pPr>
            <a:endParaRPr lang="ru-RU" sz="32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ru-RU" sz="3200" dirty="0" smtClean="0"/>
              <a:t>Какие личные окончания имеют </a:t>
            </a:r>
            <a:r>
              <a:rPr lang="ru-RU" sz="3200" dirty="0"/>
              <a:t>глаголы 2 лица </a:t>
            </a:r>
            <a:r>
              <a:rPr lang="ru-RU" sz="3200" dirty="0" err="1"/>
              <a:t>ед.ч</a:t>
            </a:r>
            <a:r>
              <a:rPr lang="ru-RU" sz="3200" dirty="0"/>
              <a:t>. наст. и буд. времени?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30712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39</TotalTime>
  <Words>127</Words>
  <Application>Microsoft Office PowerPoint</Application>
  <PresentationFormat>Экран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Кнопка</vt:lpstr>
      <vt:lpstr>Прочитайте слова, на какие 2 группы их можно разделить?</vt:lpstr>
      <vt:lpstr>Презентация PowerPoint</vt:lpstr>
      <vt:lpstr> </vt:lpstr>
      <vt:lpstr> </vt:lpstr>
      <vt:lpstr>Образуйте от каждого глагола, глагол в форме 2 лица ед.ч.</vt:lpstr>
      <vt:lpstr>Замени глаголы в предложениях, на глаголы настоящего времени 2-го лица ед. ч.</vt:lpstr>
      <vt:lpstr>Подведём итог урока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Прочитайте слова, на какие 2 группы их можно разделить?</dc:title>
  <dc:creator>Лика</dc:creator>
  <cp:lastModifiedBy>Лика</cp:lastModifiedBy>
  <cp:revision>4</cp:revision>
  <dcterms:created xsi:type="dcterms:W3CDTF">2020-04-20T07:26:14Z</dcterms:created>
  <dcterms:modified xsi:type="dcterms:W3CDTF">2020-04-20T08:21:11Z</dcterms:modified>
</cp:coreProperties>
</file>