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9" r:id="rId4"/>
    <p:sldId id="304" r:id="rId5"/>
    <p:sldId id="271" r:id="rId6"/>
    <p:sldId id="287" r:id="rId7"/>
    <p:sldId id="302" r:id="rId8"/>
    <p:sldId id="303" r:id="rId9"/>
    <p:sldId id="291" r:id="rId10"/>
    <p:sldId id="292" r:id="rId11"/>
    <p:sldId id="293" r:id="rId12"/>
    <p:sldId id="294" r:id="rId13"/>
    <p:sldId id="295" r:id="rId14"/>
    <p:sldId id="288" r:id="rId15"/>
    <p:sldId id="296" r:id="rId16"/>
    <p:sldId id="297" r:id="rId17"/>
    <p:sldId id="298" r:id="rId18"/>
    <p:sldId id="300" r:id="rId19"/>
    <p:sldId id="301" r:id="rId20"/>
    <p:sldId id="30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1C1C1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5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39AA0-7452-4C5C-8B20-0762DE2E64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523CF-3414-47B3-B0FB-103BA3157D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D1CD2-AA98-4613-BEBF-CEF2B81919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6E356-245C-4222-8813-E8B3697B6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F69F4-FCCB-4B1B-8E0A-C0B3B9D0A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C32BD-42AC-404E-A2B0-FF2B3B4AA0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71F4D-7B13-40BD-84F4-952978FC0D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B9288-EACC-43F6-9A21-212E1F4083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244C-8052-4E6D-8D04-B7AF5ED037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D601D-11F4-40A2-937C-B83398C9D2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028AF-08B1-4BF8-9242-2F1A2AC654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5628A1-07D8-4BEB-803C-1B72759538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Светлый праздник </a:t>
            </a: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Пасха</a:t>
            </a:r>
            <a:endParaRPr lang="ru-RU" altLang="ru-RU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468313" y="428625"/>
            <a:ext cx="8229600" cy="2071688"/>
          </a:xfrm>
        </p:spPr>
        <p:txBody>
          <a:bodyPr/>
          <a:lstStyle/>
          <a:p>
            <a:pPr algn="ctr" eaLnBrk="1" hangingPunct="1"/>
            <a:r>
              <a:rPr lang="ru-RU" b="1" u="sng" smtClean="0">
                <a:solidFill>
                  <a:srgbClr val="C00000"/>
                </a:solidFill>
                <a:latin typeface="Monotype Corsiva" pitchFamily="66" charset="0"/>
              </a:rPr>
              <a:t>Крапанка</a:t>
            </a:r>
            <a:r>
              <a:rPr lang="ru-RU" b="1" u="sng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b="1" smtClean="0">
                <a:solidFill>
                  <a:srgbClr val="0000FF"/>
                </a:solidFill>
                <a:latin typeface="Monotype Corsiva" pitchFamily="66" charset="0"/>
              </a:rPr>
              <a:t>— яйцо изначально окрашено в один цвет с последующим нанесение горячим воском пятен, полосок, крапинки. Раньше крапанки могли сочетать не более 3-х цветов</a:t>
            </a:r>
            <a:r>
              <a:rPr lang="ru-RU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643188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2382838"/>
          </a:xfrm>
        </p:spPr>
        <p:txBody>
          <a:bodyPr/>
          <a:lstStyle/>
          <a:p>
            <a:pPr eaLnBrk="1" hangingPunct="1"/>
            <a:r>
              <a:rPr lang="ru-RU" sz="2800" b="1" u="sng" smtClean="0">
                <a:solidFill>
                  <a:srgbClr val="C00000"/>
                </a:solidFill>
                <a:latin typeface="Monotype Corsiva" pitchFamily="66" charset="0"/>
              </a:rPr>
              <a:t>Дряпанка</a:t>
            </a:r>
            <a:r>
              <a:rPr lang="ru-RU" sz="2800" b="1" smtClean="0">
                <a:solidFill>
                  <a:srgbClr val="C00000"/>
                </a:solidFill>
                <a:latin typeface="Monotype Corsiva" pitchFamily="66" charset="0"/>
              </a:rPr>
              <a:t> (шкрабанка) — </a:t>
            </a:r>
            <a:r>
              <a:rPr lang="ru-RU" sz="2800" b="1" smtClean="0">
                <a:solidFill>
                  <a:srgbClr val="0000FF"/>
                </a:solidFill>
                <a:latin typeface="Monotype Corsiva" pitchFamily="66" charset="0"/>
              </a:rPr>
              <a:t>яйцо изначально окрашено в один цвет, на котором металлическим острием царапается узор. Как правило  шкрябанки красят природными красителями, так как пищевые очень размазываются при царапаньи.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214688"/>
            <a:ext cx="2357437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286000"/>
            <a:ext cx="2030412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2500313"/>
            <a:ext cx="2368550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468313" y="857250"/>
            <a:ext cx="8229600" cy="2714625"/>
          </a:xfrm>
        </p:spPr>
        <p:txBody>
          <a:bodyPr/>
          <a:lstStyle/>
          <a:p>
            <a:pPr algn="ctr" eaLnBrk="1" hangingPunct="1"/>
            <a:r>
              <a:rPr lang="ru-RU" sz="2800" b="1" u="sng" smtClean="0">
                <a:solidFill>
                  <a:srgbClr val="FF0000"/>
                </a:solidFill>
                <a:latin typeface="Monotype Corsiva" pitchFamily="66" charset="0"/>
              </a:rPr>
              <a:t>Малеванка </a:t>
            </a:r>
            <a:r>
              <a:rPr lang="ru-RU" sz="2800" b="1" smtClean="0">
                <a:solidFill>
                  <a:srgbClr val="0000FF"/>
                </a:solidFill>
                <a:latin typeface="Monotype Corsiva" pitchFamily="66" charset="0"/>
              </a:rPr>
              <a:t>— яйцо, расписанное каким-нибудь узором. Они не несут символического значения, поэтому могут расписываться не воском, а любой краской. На малеванках часто помимо узоров, рисуют сюжетные картинки, пейзажи.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143250"/>
            <a:ext cx="47625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68313" y="188913"/>
            <a:ext cx="8207375" cy="3816350"/>
          </a:xfrm>
        </p:spPr>
        <p:txBody>
          <a:bodyPr/>
          <a:lstStyle/>
          <a:p>
            <a:pPr algn="ctr" eaLnBrk="1" hangingPunct="1"/>
            <a:r>
              <a:rPr lang="ru-RU" b="1" u="sng" smtClean="0">
                <a:solidFill>
                  <a:srgbClr val="FF0000"/>
                </a:solidFill>
                <a:latin typeface="Monotype Corsiva" pitchFamily="66" charset="0"/>
              </a:rPr>
              <a:t>Яйчата</a:t>
            </a:r>
            <a:r>
              <a:rPr lang="ru-RU" b="1" smtClean="0">
                <a:solidFill>
                  <a:srgbClr val="0000FF"/>
                </a:solidFill>
                <a:latin typeface="Monotype Corsiva" pitchFamily="66" charset="0"/>
              </a:rPr>
              <a:t>— яйца, вырезанные из дерева и камня, сделанные из фарфора и глины, изготавливались на Руси еще в ХIII веке. Позднее яйца стали украшать бисером, кружевами, вязанием и т.д. Самые известные в мире «Яйчата» изготавливал императорский ювелир Кавл Фаберже.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3286125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214688"/>
            <a:ext cx="230028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Основные цвета: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857250" y="1214423"/>
            <a:ext cx="7072313" cy="435771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Желтый – </a:t>
            </a: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знак солнца, тепла</a:t>
            </a:r>
          </a:p>
          <a:p>
            <a:pPr marL="0" indent="0" algn="ctr" eaLnBrk="1" hangingPunct="1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Зеленый-  </a:t>
            </a: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знак жизни</a:t>
            </a:r>
          </a:p>
          <a:p>
            <a:pPr marL="0" indent="0" algn="ctr" eaLnBrk="1" hangingPunct="1">
              <a:buFontTx/>
              <a:buNone/>
            </a:pP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Голубой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- </a:t>
            </a: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цвет неба</a:t>
            </a:r>
          </a:p>
          <a:p>
            <a:pPr marL="0" indent="0" algn="ctr" eaLnBrk="1" hangingPunct="1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Красный – </a:t>
            </a: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знак счастья, света</a:t>
            </a:r>
          </a:p>
          <a:p>
            <a:pPr marL="0" indent="0" algn="ctr" eaLnBrk="1" hangingPunct="1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Белый-</a:t>
            </a: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  начало всех цветов, рода небесного</a:t>
            </a:r>
          </a:p>
          <a:p>
            <a:pPr marL="0" indent="0" algn="ctr" eaLnBrk="1" hangingPunct="1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Коричневый, черный- </a:t>
            </a: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цвет земли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Самое большое пасхальное яйцо в Канаде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143375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0000FF"/>
                </a:solidFill>
                <a:latin typeface="Monotype Corsiva" pitchFamily="66" charset="0"/>
              </a:rPr>
              <a:t>На территории Канады, в местечке Вегревилль, расположенном к востоку от Эдмонтона и населенном, в основном, этническими украинцами, находится самое большое в мире пасхальное яйцо. Его длина составляет 8 м, а ширина — 5 м. Эта «писанка» весом около 2270 кг сделана из обломков самолетов. Она поворачивается по ветру, как гигантский флюгер, и видна за многие километры. Обхватить этот шедевр смогут только 20 человек, а разбить — разве что тяжелая артиллерия.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836613"/>
            <a:ext cx="7143750" cy="5360987"/>
          </a:xfr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Яйца Фаберже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000125" y="1143000"/>
            <a:ext cx="6500813" cy="3786188"/>
          </a:xfrm>
        </p:spPr>
        <p:txBody>
          <a:bodyPr/>
          <a:lstStyle/>
          <a:p>
            <a:pPr algn="ctr" eaLnBrk="1" hangingPunct="1"/>
            <a:r>
              <a:rPr lang="ru-RU" b="1" u="sng" smtClean="0">
                <a:solidFill>
                  <a:srgbClr val="0000FF"/>
                </a:solidFill>
                <a:latin typeface="Monotype Corsiva" pitchFamily="66" charset="0"/>
              </a:rPr>
              <a:t>Карл Фаберже </a:t>
            </a:r>
            <a:r>
              <a:rPr lang="ru-RU" b="1" smtClean="0">
                <a:solidFill>
                  <a:srgbClr val="0000FF"/>
                </a:solidFill>
                <a:latin typeface="Monotype Corsiva" pitchFamily="66" charset="0"/>
              </a:rPr>
              <a:t>появился на свет в 1846 году в Санкт-Петербурге. В юном возрасте он переехал с семьей в Германию, где и нашел свое призвание. Он получал уроки ювелирного мастерства у самых знаменитых мастеров Германии, Англии и Франции. В возрасте 26 лет Фаберже вернулся на родину, где женился и начал работу в семейной ювелирной фирме. 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357188" y="357188"/>
            <a:ext cx="4429125" cy="5786437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0000FF"/>
                </a:solidFill>
                <a:latin typeface="Monotype Corsiva" pitchFamily="66" charset="0"/>
              </a:rPr>
              <a:t>Яйцо, изготовленное из золота, с оригинальным сюрпризом – курочкой и рубиновой короной - было заказано Александром III в дар на Пасху 1885 года царице. Фаберже создал копию модели, которую сама Мария Федоровна увидела, еще будучи в раннем возрасте. Датское яйцо было изготовлено из слоновой кости, а в качестве сюрприза внутри у него было кольцо. </a:t>
            </a:r>
            <a:endParaRPr lang="ru-RU" sz="2800" b="1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286000"/>
            <a:ext cx="41433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 rot="10800000" flipV="1">
            <a:off x="5286375" y="1412875"/>
            <a:ext cx="3214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«Курочка» 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785938" y="714375"/>
            <a:ext cx="5000625" cy="50006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  <a:t>«Яйцо с бутоном розы»</a:t>
            </a:r>
            <a:endParaRPr lang="ru-RU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357313"/>
            <a:ext cx="3643313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4857750" y="1285875"/>
            <a:ext cx="33575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Еще одна работа именитого мастера. Изготовлена она в необычном для того времени стиле – неоклассицизме. Внутри яйца спрятан бутон розы. Работа была выполнена Фаберже по заказу Николая II для его жены</a:t>
            </a:r>
            <a:endParaRPr lang="ru-RU" sz="2800" b="1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85525335_247792svet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2786063"/>
            <a:ext cx="2411413" cy="192722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5" name="Прямоугольник 5"/>
          <p:cNvSpPr>
            <a:spLocks noChangeArrowheads="1"/>
          </p:cNvSpPr>
          <p:nvPr/>
        </p:nvSpPr>
        <p:spPr bwMode="auto">
          <a:xfrm>
            <a:off x="179388" y="1412875"/>
            <a:ext cx="6553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Пасха-самый главный православный праздник. В переводе с греческого языка слово «пасха» означает «избавление». В этот праздник все православные люди радуются воскрешению Иисуса Христа, торжествуют победу жизни над смертью. Вместо обычного приветствия все говорят: «Христос Воскресе!», а в ответ слышат: «Воистину Воскресе!», после чего трижды целуются. Ну и конечно, все дарят друг другу крашеные яйца и угощают куличами</a:t>
            </a:r>
            <a:r>
              <a:rPr lang="ru-RU" sz="240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613" y="333375"/>
            <a:ext cx="4795837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kern="0" dirty="0">
                <a:solidFill>
                  <a:srgbClr val="FF0000"/>
                </a:solidFill>
                <a:latin typeface="Monotype Corsiva" pitchFamily="66" charset="0"/>
                <a:ea typeface="+mj-ea"/>
                <a:cs typeface="Arial"/>
              </a:rPr>
              <a:t>Что такое Пасха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Нарисуй по алгоритму</a:t>
            </a:r>
            <a:endParaRPr lang="ru-RU" dirty="0"/>
          </a:p>
        </p:txBody>
      </p:sp>
      <p:pic>
        <p:nvPicPr>
          <p:cNvPr id="1026" name="Picture 2" descr="C:\Users\Эверест\Desktop\задания по ИЗО\вт\3г\front-img_kak-narisovat-pashalnoe-yayt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30836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429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  <a:t>Росписи Пасхальных яиц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pPr algn="ctr" eaLnBrk="1" hangingPunct="1"/>
            <a:r>
              <a:rPr lang="ru-RU" sz="2800" b="1" u="sng" smtClean="0">
                <a:solidFill>
                  <a:srgbClr val="FF0000"/>
                </a:solidFill>
                <a:latin typeface="Monotype Corsiva" pitchFamily="66" charset="0"/>
              </a:rPr>
              <a:t>Писанки</a:t>
            </a: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smtClean="0">
                <a:solidFill>
                  <a:srgbClr val="0000FF"/>
                </a:solidFill>
                <a:latin typeface="Monotype Corsiva" pitchFamily="66" charset="0"/>
              </a:rPr>
              <a:t>— это расписанные пчелиным воском и красками сырые яйца , которые родные и близкие дарят друг другу на Пасху. </a:t>
            </a: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Писанки </a:t>
            </a:r>
            <a:r>
              <a:rPr lang="ru-RU" sz="2800" b="1" smtClean="0">
                <a:solidFill>
                  <a:srgbClr val="0000FF"/>
                </a:solidFill>
                <a:latin typeface="Monotype Corsiva" pitchFamily="66" charset="0"/>
              </a:rPr>
              <a:t>— это один из самых сложных способов росписи яиц. На сыром, вымытом и охлажденном яйце стальным пёрышком выводят узоры горячим воском. Сделав узор, яйцо опускают в разведённую холодную краску, начиная с самой светлой, обтирают и делают новый узор воском и опять опускают в другую краску. Когда все узоры выведены, надо осторожно «стопить» воск с яйца — или над пламенем газовой горелки, или над свечкой. По мере того, как воск тает, его нужно вытирать мягкой бумажкой или тряпочкой.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ученик\Мои документы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858180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88913"/>
            <a:ext cx="4324350" cy="2879725"/>
          </a:xfrm>
          <a:noFill/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429000"/>
            <a:ext cx="43211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309938"/>
            <a:ext cx="3998913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  <a:t>Орнаменты на писанках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928688" y="1928813"/>
            <a:ext cx="7500937" cy="36433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z="1400" smtClean="0">
              <a:solidFill>
                <a:srgbClr val="0000FF"/>
              </a:solidFill>
            </a:endParaRPr>
          </a:p>
        </p:txBody>
      </p:sp>
      <p:pic>
        <p:nvPicPr>
          <p:cNvPr id="7172" name="Picture 4" descr="C:\Documents and Settings\ученик\Мои документы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14438"/>
            <a:ext cx="40719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Documents and Settings\ученик\Мои документы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357563"/>
            <a:ext cx="22145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C:\Documents and Settings\ученик\Мои документы\image2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85875"/>
            <a:ext cx="41433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C:\Documents and Settings\ученик\Мои документы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3357563"/>
            <a:ext cx="5715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ученик\Мои документы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5357822" cy="228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Documents and Settings\ученик\Мои документы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214686"/>
            <a:ext cx="4762500" cy="3057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ученик\Мои документы\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620000" cy="5362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468313" y="428625"/>
            <a:ext cx="8229600" cy="3643313"/>
          </a:xfrm>
        </p:spPr>
        <p:txBody>
          <a:bodyPr/>
          <a:lstStyle/>
          <a:p>
            <a:pPr algn="ctr" eaLnBrk="1" hangingPunct="1"/>
            <a:r>
              <a:rPr lang="ru-RU" sz="2800" b="1" u="sng" smtClean="0">
                <a:solidFill>
                  <a:srgbClr val="C00000"/>
                </a:solidFill>
                <a:latin typeface="Monotype Corsiva" pitchFamily="66" charset="0"/>
              </a:rPr>
              <a:t>Крашанка</a:t>
            </a:r>
            <a:r>
              <a:rPr lang="ru-RU" sz="2800" b="1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b="1" smtClean="0">
                <a:solidFill>
                  <a:srgbClr val="0000FF"/>
                </a:solidFill>
                <a:latin typeface="Monotype Corsiva" pitchFamily="66" charset="0"/>
              </a:rPr>
              <a:t>— сваренное вкрутую яйцо, окрашенное в один цвет без узоров. Красят как природными красками (луковой скорлупой, соком свеклы, красной капусты) или специальными пищевыми красителями. На Пасху чаще всего делают именно крашанки. Ими же играют в игры. У славян катание крашанок  по первой траве – магическое действие, которым они призывают мать-землю к плодородию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929063"/>
            <a:ext cx="3302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4000500"/>
            <a:ext cx="32035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704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Светлый праздник   Пасха</vt:lpstr>
      <vt:lpstr>Слайд 2</vt:lpstr>
      <vt:lpstr>Росписи Пасхальных яиц</vt:lpstr>
      <vt:lpstr>Слайд 4</vt:lpstr>
      <vt:lpstr>Слайд 5</vt:lpstr>
      <vt:lpstr>Орнаменты на писанках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Основные цвета:</vt:lpstr>
      <vt:lpstr>Самое большое пасхальное яйцо в Канаде</vt:lpstr>
      <vt:lpstr>Слайд 16</vt:lpstr>
      <vt:lpstr>Яйца Фаберже</vt:lpstr>
      <vt:lpstr>Слайд 18</vt:lpstr>
      <vt:lpstr>Слайд 19</vt:lpstr>
      <vt:lpstr>Нарисуй по алгоритму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</dc:title>
  <dc:creator>Марина</dc:creator>
  <cp:lastModifiedBy>Эверест</cp:lastModifiedBy>
  <cp:revision>53</cp:revision>
  <dcterms:created xsi:type="dcterms:W3CDTF">2014-04-18T19:03:51Z</dcterms:created>
  <dcterms:modified xsi:type="dcterms:W3CDTF">2020-04-13T07:53:22Z</dcterms:modified>
</cp:coreProperties>
</file>