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62" r:id="rId2"/>
    <p:sldId id="257" r:id="rId3"/>
    <p:sldId id="258" r:id="rId4"/>
    <p:sldId id="259" r:id="rId5"/>
    <p:sldId id="264" r:id="rId6"/>
    <p:sldId id="265" r:id="rId7"/>
    <p:sldId id="260" r:id="rId8"/>
    <p:sldId id="261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2F57-C8EB-400F-AA72-DD08345FBFB4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8FB8-1598-49A4-95B4-50F7E9D1E10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39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2F57-C8EB-400F-AA72-DD08345FBFB4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8FB8-1598-49A4-95B4-50F7E9D1E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084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2F57-C8EB-400F-AA72-DD08345FBFB4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8FB8-1598-49A4-95B4-50F7E9D1E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638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2F57-C8EB-400F-AA72-DD08345FBFB4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8FB8-1598-49A4-95B4-50F7E9D1E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243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2F57-C8EB-400F-AA72-DD08345FBFB4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8FB8-1598-49A4-95B4-50F7E9D1E10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215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2F57-C8EB-400F-AA72-DD08345FBFB4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8FB8-1598-49A4-95B4-50F7E9D1E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661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2F57-C8EB-400F-AA72-DD08345FBFB4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8FB8-1598-49A4-95B4-50F7E9D1E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5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2F57-C8EB-400F-AA72-DD08345FBFB4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8FB8-1598-49A4-95B4-50F7E9D1E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69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2F57-C8EB-400F-AA72-DD08345FBFB4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8FB8-1598-49A4-95B4-50F7E9D1E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283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BCA2F57-C8EB-400F-AA72-DD08345FBFB4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AD8FB8-1598-49A4-95B4-50F7E9D1E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922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2F57-C8EB-400F-AA72-DD08345FBFB4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8FB8-1598-49A4-95B4-50F7E9D1E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23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BCA2F57-C8EB-400F-AA72-DD08345FBFB4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AAD8FB8-1598-49A4-95B4-50F7E9D1E10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402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Пространственные представления</a:t>
            </a:r>
            <a:endParaRPr lang="ru-RU" dirty="0"/>
          </a:p>
        </p:txBody>
      </p:sp>
      <p:pic>
        <p:nvPicPr>
          <p:cNvPr id="1026" name="Picture 2" descr="https://komplektmarket.ru/images/offers/d5c/d5c8394c436f6bb110a397c43d50aea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117" y="1983423"/>
            <a:ext cx="4022725" cy="4022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02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2" b="4534"/>
          <a:stretch/>
        </p:blipFill>
        <p:spPr>
          <a:xfrm>
            <a:off x="205740" y="-204248"/>
            <a:ext cx="11780520" cy="7266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027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3"/>
          <a:stretch/>
        </p:blipFill>
        <p:spPr>
          <a:xfrm>
            <a:off x="865632" y="-247"/>
            <a:ext cx="10460736" cy="6858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932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" t="11333" b="-1"/>
          <a:stretch/>
        </p:blipFill>
        <p:spPr>
          <a:xfrm>
            <a:off x="815802" y="73152"/>
            <a:ext cx="10560397" cy="6784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10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544" y="3371"/>
            <a:ext cx="5010912" cy="6851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137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817" y="3458"/>
            <a:ext cx="5170367" cy="6851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193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" r="827"/>
          <a:stretch/>
        </p:blipFill>
        <p:spPr>
          <a:xfrm rot="-120000">
            <a:off x="1224078" y="-75902"/>
            <a:ext cx="9891495" cy="7108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964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" t="6024" r="979" b="16480"/>
          <a:stretch/>
        </p:blipFill>
        <p:spPr>
          <a:xfrm>
            <a:off x="5163882" y="0"/>
            <a:ext cx="6052187" cy="6739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500442" y="2157305"/>
            <a:ext cx="4434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Тут изображена детская площадка. Рассмотри и назови, кто стоит: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За машиной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Перед качелями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За горкой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Куда нужно пройти маме с сыном чтобы попасть на горку?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333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493776" y="0"/>
            <a:ext cx="10899648" cy="6784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57784" y="694944"/>
            <a:ext cx="3145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Игра «Муха»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036167793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249</TotalTime>
  <Words>35</Words>
  <Application>Microsoft Office PowerPoint</Application>
  <PresentationFormat>Широкоэкранный</PresentationFormat>
  <Paragraphs>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Ретро</vt:lpstr>
      <vt:lpstr>Пространственные представления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7</cp:revision>
  <dcterms:created xsi:type="dcterms:W3CDTF">2020-04-07T15:20:45Z</dcterms:created>
  <dcterms:modified xsi:type="dcterms:W3CDTF">2020-04-12T10:13:35Z</dcterms:modified>
</cp:coreProperties>
</file>