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diagrams/drawing7.xml" ContentType="application/vnd.ms-office.drawingml.diagramDrawing+xml"/>
  <Override PartName="/ppt/diagrams/drawing6.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notesSlides/notesSlide1.xml" ContentType="application/vnd.openxmlformats-officedocument.presentationml.notesSlide+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72" r:id="rId3"/>
    <p:sldId id="257" r:id="rId4"/>
    <p:sldId id="268" r:id="rId5"/>
    <p:sldId id="269" r:id="rId6"/>
    <p:sldId id="270" r:id="rId7"/>
    <p:sldId id="271" r:id="rId8"/>
    <p:sldId id="280" r:id="rId9"/>
    <p:sldId id="273" r:id="rId10"/>
    <p:sldId id="267" r:id="rId11"/>
    <p:sldId id="281" r:id="rId12"/>
    <p:sldId id="259" r:id="rId13"/>
    <p:sldId id="275" r:id="rId14"/>
    <p:sldId id="276" r:id="rId15"/>
    <p:sldId id="262" r:id="rId16"/>
    <p:sldId id="279" r:id="rId17"/>
    <p:sldId id="261" r:id="rId18"/>
    <p:sldId id="263" r:id="rId19"/>
    <p:sldId id="264" r:id="rId20"/>
    <p:sldId id="278" r:id="rId21"/>
    <p:sldId id="26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882" autoAdjust="0"/>
    <p:restoredTop sz="94660"/>
  </p:normalViewPr>
  <p:slideViewPr>
    <p:cSldViewPr>
      <p:cViewPr>
        <p:scale>
          <a:sx n="100" d="100"/>
          <a:sy n="100" d="100"/>
        </p:scale>
        <p:origin x="-2304" y="-3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C70857-A251-4E2B-BC18-959C4ED64255}"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ru-RU"/>
        </a:p>
      </dgm:t>
    </dgm:pt>
    <dgm:pt modelId="{C5005C46-78A2-41FD-8798-812D48422714}">
      <dgm:prSet phldrT="[Текст]" custT="1"/>
      <dgm:spPr/>
      <dgm:t>
        <a:bodyPr/>
        <a:lstStyle/>
        <a:p>
          <a:pPr algn="ctr">
            <a:spcBef>
              <a:spcPts val="0"/>
            </a:spcBef>
            <a:spcAft>
              <a:spcPts val="0"/>
            </a:spcAft>
          </a:pPr>
          <a:r>
            <a:rPr lang="ru-RU" sz="3200" b="1" dirty="0" smtClean="0">
              <a:solidFill>
                <a:schemeClr val="tx1"/>
              </a:solidFill>
            </a:rPr>
            <a:t>Коррупция</a:t>
          </a:r>
          <a:endParaRPr lang="ru-RU" sz="3200" b="1" dirty="0">
            <a:solidFill>
              <a:schemeClr val="tx1"/>
            </a:solidFill>
          </a:endParaRPr>
        </a:p>
      </dgm:t>
    </dgm:pt>
    <dgm:pt modelId="{D7FCAADF-37F8-4E40-90E5-34607D316BF4}" type="parTrans" cxnId="{59FD71FB-30F9-4649-90F9-C407EC1098C7}">
      <dgm:prSet/>
      <dgm:spPr/>
      <dgm:t>
        <a:bodyPr/>
        <a:lstStyle/>
        <a:p>
          <a:pPr algn="just">
            <a:spcBef>
              <a:spcPts val="0"/>
            </a:spcBef>
            <a:spcAft>
              <a:spcPts val="0"/>
            </a:spcAft>
          </a:pPr>
          <a:endParaRPr lang="ru-RU" sz="2000">
            <a:solidFill>
              <a:schemeClr val="tx1"/>
            </a:solidFill>
          </a:endParaRPr>
        </a:p>
      </dgm:t>
    </dgm:pt>
    <dgm:pt modelId="{DF28148C-7CE3-4A81-862E-53901CD551BD}" type="sibTrans" cxnId="{59FD71FB-30F9-4649-90F9-C407EC1098C7}">
      <dgm:prSet/>
      <dgm:spPr/>
      <dgm:t>
        <a:bodyPr/>
        <a:lstStyle/>
        <a:p>
          <a:pPr algn="just">
            <a:spcBef>
              <a:spcPts val="0"/>
            </a:spcBef>
            <a:spcAft>
              <a:spcPts val="0"/>
            </a:spcAft>
          </a:pPr>
          <a:endParaRPr lang="ru-RU" sz="2000">
            <a:solidFill>
              <a:schemeClr val="tx1"/>
            </a:solidFill>
          </a:endParaRPr>
        </a:p>
      </dgm:t>
    </dgm:pt>
    <dgm:pt modelId="{FD32D3AC-EB3D-4CC1-B6C3-A656401DAC4E}">
      <dgm:prSet phldrT="[Текст]" custT="1"/>
      <dgm:spPr/>
      <dgm:t>
        <a:bodyPr/>
        <a:lstStyle/>
        <a:p>
          <a:pPr algn="ctr">
            <a:lnSpc>
              <a:spcPct val="100000"/>
            </a:lnSpc>
            <a:spcBef>
              <a:spcPts val="0"/>
            </a:spcBef>
            <a:spcAft>
              <a:spcPts val="0"/>
            </a:spcAft>
          </a:pPr>
          <a:r>
            <a:rPr lang="ru-RU" sz="2800" b="1" dirty="0" smtClean="0">
              <a:solidFill>
                <a:schemeClr val="tx1"/>
              </a:solidFill>
            </a:rPr>
            <a:t>Коррупционное правонарушение</a:t>
          </a:r>
          <a:r>
            <a:rPr lang="ru-RU" sz="900" dirty="0" smtClean="0">
              <a:solidFill>
                <a:schemeClr val="tx1"/>
              </a:solidFill>
            </a:rPr>
            <a:t> </a:t>
          </a:r>
        </a:p>
        <a:p>
          <a:pPr algn="just">
            <a:lnSpc>
              <a:spcPct val="100000"/>
            </a:lnSpc>
            <a:spcBef>
              <a:spcPts val="0"/>
            </a:spcBef>
            <a:spcAft>
              <a:spcPts val="0"/>
            </a:spcAft>
          </a:pPr>
          <a:r>
            <a:rPr lang="ru-RU" sz="900" dirty="0" smtClean="0">
              <a:solidFill>
                <a:schemeClr val="tx1"/>
              </a:solidFill>
            </a:rPr>
            <a:t> </a:t>
          </a:r>
          <a:r>
            <a:rPr lang="ru-RU" sz="1050" dirty="0" smtClean="0">
              <a:solidFill>
                <a:schemeClr val="tx1"/>
              </a:solidFill>
            </a:rPr>
            <a:t>деяние, обладающее признаками коррупции, за которое действующими правовыми актами предусмотрена гражданско-правовая, дисциплинарная, административная или уголовная ответственно</a:t>
          </a:r>
          <a:r>
            <a:rPr lang="ru-RU" sz="900" dirty="0" smtClean="0">
              <a:solidFill>
                <a:schemeClr val="tx1"/>
              </a:solidFill>
            </a:rPr>
            <a:t>сть.</a:t>
          </a:r>
          <a:endParaRPr lang="ru-RU" sz="900" dirty="0">
            <a:solidFill>
              <a:schemeClr val="tx1"/>
            </a:solidFill>
          </a:endParaRPr>
        </a:p>
      </dgm:t>
    </dgm:pt>
    <dgm:pt modelId="{F7612EC5-4DC2-4751-85B6-F0720610E2D3}" type="parTrans" cxnId="{C80A02E9-D760-494D-B5CC-BA7049640F66}">
      <dgm:prSet/>
      <dgm:spPr/>
      <dgm:t>
        <a:bodyPr/>
        <a:lstStyle/>
        <a:p>
          <a:pPr algn="just">
            <a:spcBef>
              <a:spcPts val="0"/>
            </a:spcBef>
            <a:spcAft>
              <a:spcPts val="0"/>
            </a:spcAft>
          </a:pPr>
          <a:endParaRPr lang="ru-RU" sz="2000">
            <a:solidFill>
              <a:schemeClr val="tx1"/>
            </a:solidFill>
          </a:endParaRPr>
        </a:p>
      </dgm:t>
    </dgm:pt>
    <dgm:pt modelId="{7122ACDE-9186-4756-BB51-CB5388567CAB}" type="sibTrans" cxnId="{C80A02E9-D760-494D-B5CC-BA7049640F66}">
      <dgm:prSet/>
      <dgm:spPr/>
      <dgm:t>
        <a:bodyPr/>
        <a:lstStyle/>
        <a:p>
          <a:pPr algn="just">
            <a:spcBef>
              <a:spcPts val="0"/>
            </a:spcBef>
            <a:spcAft>
              <a:spcPts val="0"/>
            </a:spcAft>
          </a:pPr>
          <a:endParaRPr lang="ru-RU" sz="2000">
            <a:solidFill>
              <a:schemeClr val="tx1"/>
            </a:solidFill>
          </a:endParaRPr>
        </a:p>
      </dgm:t>
    </dgm:pt>
    <dgm:pt modelId="{AFC5D7A5-2D53-43DF-B983-F630FDC06DEE}">
      <dgm:prSet phldrT="[Текст]" custT="1"/>
      <dgm:spPr/>
      <dgm:t>
        <a:bodyPr/>
        <a:lstStyle/>
        <a:p>
          <a:pPr algn="ctr">
            <a:spcBef>
              <a:spcPts val="0"/>
            </a:spcBef>
            <a:spcAft>
              <a:spcPts val="0"/>
            </a:spcAft>
          </a:pPr>
          <a:r>
            <a:rPr lang="ru-RU" sz="2800" b="1" i="0" dirty="0" smtClean="0">
              <a:solidFill>
                <a:schemeClr val="tx1"/>
              </a:solidFill>
            </a:rPr>
            <a:t>Конфликт интересов</a:t>
          </a:r>
          <a:r>
            <a:rPr lang="ru-RU" sz="900" i="1" dirty="0" smtClean="0">
              <a:solidFill>
                <a:schemeClr val="tx1"/>
              </a:solidFill>
            </a:rPr>
            <a:t> </a:t>
          </a:r>
        </a:p>
        <a:p>
          <a:pPr algn="just">
            <a:spcBef>
              <a:spcPts val="0"/>
            </a:spcBef>
            <a:spcAft>
              <a:spcPts val="0"/>
            </a:spcAft>
          </a:pPr>
          <a:r>
            <a:rPr lang="ru-RU" sz="900" i="1" dirty="0" smtClean="0">
              <a:solidFill>
                <a:schemeClr val="tx1"/>
              </a:solidFill>
            </a:rPr>
            <a:t>э</a:t>
          </a:r>
          <a:r>
            <a:rPr lang="ru-RU" sz="900" dirty="0" smtClean="0">
              <a:solidFill>
                <a:schemeClr val="tx1"/>
              </a:solidFill>
            </a:rPr>
            <a:t>то ситуация, при которой личная заинтересованность работника влияет или может повлиять на объективное исполнение им должностных обязанностей и при котором возникает или может возникнуть противоречие между личной заинтересованностью работника и законными интересами граждан, организаций, общества, субъекта Российской Федерации или Российской Федерации, способное привести к причинению вреда этим законным интересам граждан, организаций, общества, субъекта Российской Федерации или Российской Федерации.</a:t>
          </a:r>
          <a:endParaRPr lang="ru-RU" sz="900" dirty="0">
            <a:solidFill>
              <a:schemeClr val="tx1"/>
            </a:solidFill>
          </a:endParaRPr>
        </a:p>
      </dgm:t>
    </dgm:pt>
    <dgm:pt modelId="{C49DCC9F-D32E-4C03-877A-C185BAE2FDA4}" type="parTrans" cxnId="{3C0C29D7-E0E4-4362-93E9-6A6E870F7DDB}">
      <dgm:prSet/>
      <dgm:spPr/>
      <dgm:t>
        <a:bodyPr/>
        <a:lstStyle/>
        <a:p>
          <a:pPr algn="just">
            <a:spcBef>
              <a:spcPts val="0"/>
            </a:spcBef>
            <a:spcAft>
              <a:spcPts val="0"/>
            </a:spcAft>
          </a:pPr>
          <a:endParaRPr lang="ru-RU" sz="2000">
            <a:solidFill>
              <a:schemeClr val="tx1"/>
            </a:solidFill>
          </a:endParaRPr>
        </a:p>
      </dgm:t>
    </dgm:pt>
    <dgm:pt modelId="{E6E66B56-E6BB-4E06-88CB-2E4B6BBAB07D}" type="sibTrans" cxnId="{3C0C29D7-E0E4-4362-93E9-6A6E870F7DDB}">
      <dgm:prSet/>
      <dgm:spPr/>
      <dgm:t>
        <a:bodyPr/>
        <a:lstStyle/>
        <a:p>
          <a:pPr algn="just">
            <a:spcBef>
              <a:spcPts val="0"/>
            </a:spcBef>
            <a:spcAft>
              <a:spcPts val="0"/>
            </a:spcAft>
          </a:pPr>
          <a:endParaRPr lang="ru-RU" sz="2000">
            <a:solidFill>
              <a:schemeClr val="tx1"/>
            </a:solidFill>
          </a:endParaRPr>
        </a:p>
      </dgm:t>
    </dgm:pt>
    <dgm:pt modelId="{A5D867A8-369C-4E2B-8916-DC0257B61E52}">
      <dgm:prSet phldrT="[Текст]" custT="1"/>
      <dgm:spPr/>
      <dgm:t>
        <a:bodyPr/>
        <a:lstStyle/>
        <a:p>
          <a:pPr algn="l">
            <a:spcBef>
              <a:spcPts val="0"/>
            </a:spcBef>
            <a:spcAft>
              <a:spcPts val="0"/>
            </a:spcAft>
          </a:pPr>
          <a:r>
            <a:rPr lang="ru-RU" sz="2800" b="1" i="0" dirty="0" smtClean="0">
              <a:solidFill>
                <a:schemeClr val="tx1"/>
              </a:solidFill>
            </a:rPr>
            <a:t>Личная заинтересованность</a:t>
          </a:r>
          <a:r>
            <a:rPr lang="ru-RU" sz="900" i="1" dirty="0" smtClean="0">
              <a:solidFill>
                <a:schemeClr val="tx1"/>
              </a:solidFill>
            </a:rPr>
            <a:t> </a:t>
          </a:r>
          <a:r>
            <a:rPr lang="ru-RU" sz="900" dirty="0" smtClean="0">
              <a:solidFill>
                <a:schemeClr val="tx1"/>
              </a:solidFill>
            </a:rPr>
            <a:t>– возможность получения работником при исполнении должностных обязанностей доходов (неосновательного обогащения) в денежной либо в натуральной форме, доходов в виде материальной вы- годы непосредственно для работника, членов его семьи и лиц, состоящих в родстве и свойстве, а также для граждан или организаций, с которыми работник связан финансовыми или иными обязательствами.</a:t>
          </a:r>
          <a:endParaRPr lang="ru-RU" sz="800" dirty="0">
            <a:solidFill>
              <a:schemeClr val="tx1"/>
            </a:solidFill>
          </a:endParaRPr>
        </a:p>
      </dgm:t>
    </dgm:pt>
    <dgm:pt modelId="{99D3D494-93F8-4345-8C8D-31A83E6F781B}" type="parTrans" cxnId="{B986B5EE-55CA-4D26-BF27-3070B2BCB377}">
      <dgm:prSet/>
      <dgm:spPr/>
      <dgm:t>
        <a:bodyPr/>
        <a:lstStyle/>
        <a:p>
          <a:pPr algn="just">
            <a:spcBef>
              <a:spcPts val="0"/>
            </a:spcBef>
            <a:spcAft>
              <a:spcPts val="0"/>
            </a:spcAft>
          </a:pPr>
          <a:endParaRPr lang="ru-RU" sz="2000">
            <a:solidFill>
              <a:schemeClr val="tx1"/>
            </a:solidFill>
          </a:endParaRPr>
        </a:p>
      </dgm:t>
    </dgm:pt>
    <dgm:pt modelId="{1467783A-921E-404F-A801-9F5562F3963A}" type="sibTrans" cxnId="{B986B5EE-55CA-4D26-BF27-3070B2BCB377}">
      <dgm:prSet/>
      <dgm:spPr/>
      <dgm:t>
        <a:bodyPr/>
        <a:lstStyle/>
        <a:p>
          <a:pPr algn="just">
            <a:spcBef>
              <a:spcPts val="0"/>
            </a:spcBef>
            <a:spcAft>
              <a:spcPts val="0"/>
            </a:spcAft>
          </a:pPr>
          <a:endParaRPr lang="ru-RU" sz="2000">
            <a:solidFill>
              <a:schemeClr val="tx1"/>
            </a:solidFill>
          </a:endParaRPr>
        </a:p>
      </dgm:t>
    </dgm:pt>
    <dgm:pt modelId="{0C13DB69-0429-4AF6-8ACA-502D3F9B1A04}">
      <dgm:prSet phldrT="[Текст]" custT="1"/>
      <dgm:spPr/>
      <dgm:t>
        <a:bodyPr/>
        <a:lstStyle/>
        <a:p>
          <a:pPr algn="ctr">
            <a:spcBef>
              <a:spcPts val="0"/>
            </a:spcBef>
            <a:spcAft>
              <a:spcPts val="0"/>
            </a:spcAft>
          </a:pPr>
          <a:r>
            <a:rPr lang="ru-RU" sz="2800" b="1" i="0" dirty="0" smtClean="0">
              <a:solidFill>
                <a:schemeClr val="tx1"/>
              </a:solidFill>
            </a:rPr>
            <a:t>Взятка</a:t>
          </a:r>
          <a:r>
            <a:rPr lang="ru-RU" sz="900" i="1" dirty="0" smtClean="0">
              <a:solidFill>
                <a:schemeClr val="tx1"/>
              </a:solidFill>
            </a:rPr>
            <a:t> </a:t>
          </a:r>
        </a:p>
        <a:p>
          <a:pPr algn="just">
            <a:spcBef>
              <a:spcPts val="0"/>
            </a:spcBef>
            <a:spcAft>
              <a:spcPts val="0"/>
            </a:spcAft>
          </a:pPr>
          <a:r>
            <a:rPr lang="ru-RU" sz="900" dirty="0" smtClean="0">
              <a:solidFill>
                <a:schemeClr val="tx1"/>
              </a:solidFill>
            </a:rPr>
            <a:t>получение должностным лицом, иностранным должностным лицом либо должностным лицом публичной международной организации лично или через посредника денег, ценных бумаг, иного имущества либо в виде не- законных оказания ему услуг имущественного характера, предоставления иных имущественных прав за совершение действий (бездействие) в пользу взяткодателя или представляемых им лиц, если такие действия (бездействие) входят в служебные полномочия должностного лица либо если оно в силу должностного положения может способствовать таким действиям (бездействию), а равно за общее покровительство или попустительство по службе.</a:t>
          </a:r>
          <a:endParaRPr lang="ru-RU" sz="900" dirty="0">
            <a:solidFill>
              <a:schemeClr val="tx1"/>
            </a:solidFill>
          </a:endParaRPr>
        </a:p>
      </dgm:t>
    </dgm:pt>
    <dgm:pt modelId="{90E40307-6D01-405D-A64C-1DF1D34C3C88}" type="parTrans" cxnId="{E2D44EAA-88F7-4F3F-B334-D8C038E412FF}">
      <dgm:prSet/>
      <dgm:spPr/>
      <dgm:t>
        <a:bodyPr/>
        <a:lstStyle/>
        <a:p>
          <a:pPr algn="just">
            <a:spcBef>
              <a:spcPts val="0"/>
            </a:spcBef>
            <a:spcAft>
              <a:spcPts val="0"/>
            </a:spcAft>
          </a:pPr>
          <a:endParaRPr lang="ru-RU" sz="2000">
            <a:solidFill>
              <a:schemeClr val="tx1"/>
            </a:solidFill>
          </a:endParaRPr>
        </a:p>
      </dgm:t>
    </dgm:pt>
    <dgm:pt modelId="{775E1B8F-F5CA-4C71-A3A6-ED9A561CD6E2}" type="sibTrans" cxnId="{E2D44EAA-88F7-4F3F-B334-D8C038E412FF}">
      <dgm:prSet/>
      <dgm:spPr/>
      <dgm:t>
        <a:bodyPr/>
        <a:lstStyle/>
        <a:p>
          <a:pPr algn="just">
            <a:spcBef>
              <a:spcPts val="0"/>
            </a:spcBef>
            <a:spcAft>
              <a:spcPts val="0"/>
            </a:spcAft>
          </a:pPr>
          <a:endParaRPr lang="ru-RU" sz="2000">
            <a:solidFill>
              <a:schemeClr val="tx1"/>
            </a:solidFill>
          </a:endParaRPr>
        </a:p>
      </dgm:t>
    </dgm:pt>
    <dgm:pt modelId="{E9B27FC9-B5E6-4A86-B07C-DFC18325DD19}" type="pres">
      <dgm:prSet presAssocID="{EFC70857-A251-4E2B-BC18-959C4ED64255}" presName="diagram" presStyleCnt="0">
        <dgm:presLayoutVars>
          <dgm:chMax val="1"/>
          <dgm:dir/>
          <dgm:animLvl val="ctr"/>
          <dgm:resizeHandles val="exact"/>
        </dgm:presLayoutVars>
      </dgm:prSet>
      <dgm:spPr/>
      <dgm:t>
        <a:bodyPr/>
        <a:lstStyle/>
        <a:p>
          <a:endParaRPr lang="ru-RU"/>
        </a:p>
      </dgm:t>
    </dgm:pt>
    <dgm:pt modelId="{08C2BFB1-8E6B-4A6E-A963-5DD54DC4F61D}" type="pres">
      <dgm:prSet presAssocID="{EFC70857-A251-4E2B-BC18-959C4ED64255}" presName="matrix" presStyleCnt="0"/>
      <dgm:spPr/>
    </dgm:pt>
    <dgm:pt modelId="{F755A190-6798-4A82-BA94-678EF500D280}" type="pres">
      <dgm:prSet presAssocID="{EFC70857-A251-4E2B-BC18-959C4ED64255}" presName="tile1" presStyleLbl="node1" presStyleIdx="0" presStyleCnt="4"/>
      <dgm:spPr/>
      <dgm:t>
        <a:bodyPr/>
        <a:lstStyle/>
        <a:p>
          <a:endParaRPr lang="ru-RU"/>
        </a:p>
      </dgm:t>
    </dgm:pt>
    <dgm:pt modelId="{83833199-013F-4862-AA8A-A026E7335ECD}" type="pres">
      <dgm:prSet presAssocID="{EFC70857-A251-4E2B-BC18-959C4ED64255}" presName="tile1text" presStyleLbl="node1" presStyleIdx="0" presStyleCnt="4">
        <dgm:presLayoutVars>
          <dgm:chMax val="0"/>
          <dgm:chPref val="0"/>
          <dgm:bulletEnabled val="1"/>
        </dgm:presLayoutVars>
      </dgm:prSet>
      <dgm:spPr/>
      <dgm:t>
        <a:bodyPr/>
        <a:lstStyle/>
        <a:p>
          <a:endParaRPr lang="ru-RU"/>
        </a:p>
      </dgm:t>
    </dgm:pt>
    <dgm:pt modelId="{A3F405F6-6EA1-4A19-8363-7B846C3EB23A}" type="pres">
      <dgm:prSet presAssocID="{EFC70857-A251-4E2B-BC18-959C4ED64255}" presName="tile2" presStyleLbl="node1" presStyleIdx="1" presStyleCnt="4"/>
      <dgm:spPr/>
      <dgm:t>
        <a:bodyPr/>
        <a:lstStyle/>
        <a:p>
          <a:endParaRPr lang="ru-RU"/>
        </a:p>
      </dgm:t>
    </dgm:pt>
    <dgm:pt modelId="{313C5EAC-093B-47E9-940A-EBB3EB16BB72}" type="pres">
      <dgm:prSet presAssocID="{EFC70857-A251-4E2B-BC18-959C4ED64255}" presName="tile2text" presStyleLbl="node1" presStyleIdx="1" presStyleCnt="4">
        <dgm:presLayoutVars>
          <dgm:chMax val="0"/>
          <dgm:chPref val="0"/>
          <dgm:bulletEnabled val="1"/>
        </dgm:presLayoutVars>
      </dgm:prSet>
      <dgm:spPr/>
      <dgm:t>
        <a:bodyPr/>
        <a:lstStyle/>
        <a:p>
          <a:endParaRPr lang="ru-RU"/>
        </a:p>
      </dgm:t>
    </dgm:pt>
    <dgm:pt modelId="{7059379F-B692-4163-81AE-75A7CBB27888}" type="pres">
      <dgm:prSet presAssocID="{EFC70857-A251-4E2B-BC18-959C4ED64255}" presName="tile3" presStyleLbl="node1" presStyleIdx="2" presStyleCnt="4"/>
      <dgm:spPr/>
      <dgm:t>
        <a:bodyPr/>
        <a:lstStyle/>
        <a:p>
          <a:endParaRPr lang="ru-RU"/>
        </a:p>
      </dgm:t>
    </dgm:pt>
    <dgm:pt modelId="{1EBA6E8A-6F1B-491E-82F9-B625985306F3}" type="pres">
      <dgm:prSet presAssocID="{EFC70857-A251-4E2B-BC18-959C4ED64255}" presName="tile3text" presStyleLbl="node1" presStyleIdx="2" presStyleCnt="4">
        <dgm:presLayoutVars>
          <dgm:chMax val="0"/>
          <dgm:chPref val="0"/>
          <dgm:bulletEnabled val="1"/>
        </dgm:presLayoutVars>
      </dgm:prSet>
      <dgm:spPr/>
      <dgm:t>
        <a:bodyPr/>
        <a:lstStyle/>
        <a:p>
          <a:endParaRPr lang="ru-RU"/>
        </a:p>
      </dgm:t>
    </dgm:pt>
    <dgm:pt modelId="{7B9AE0F9-2BDB-4CCA-A19E-ACB873E9F361}" type="pres">
      <dgm:prSet presAssocID="{EFC70857-A251-4E2B-BC18-959C4ED64255}" presName="tile4" presStyleLbl="node1" presStyleIdx="3" presStyleCnt="4"/>
      <dgm:spPr/>
      <dgm:t>
        <a:bodyPr/>
        <a:lstStyle/>
        <a:p>
          <a:endParaRPr lang="ru-RU"/>
        </a:p>
      </dgm:t>
    </dgm:pt>
    <dgm:pt modelId="{85C7CFC1-8FE7-4129-AB87-5CEEC442AF02}" type="pres">
      <dgm:prSet presAssocID="{EFC70857-A251-4E2B-BC18-959C4ED64255}" presName="tile4text" presStyleLbl="node1" presStyleIdx="3" presStyleCnt="4">
        <dgm:presLayoutVars>
          <dgm:chMax val="0"/>
          <dgm:chPref val="0"/>
          <dgm:bulletEnabled val="1"/>
        </dgm:presLayoutVars>
      </dgm:prSet>
      <dgm:spPr/>
      <dgm:t>
        <a:bodyPr/>
        <a:lstStyle/>
        <a:p>
          <a:endParaRPr lang="ru-RU"/>
        </a:p>
      </dgm:t>
    </dgm:pt>
    <dgm:pt modelId="{4DB675B9-87F4-46EB-BEB9-A3EAE544439D}" type="pres">
      <dgm:prSet presAssocID="{EFC70857-A251-4E2B-BC18-959C4ED64255}" presName="centerTile" presStyleLbl="fgShp" presStyleIdx="0" presStyleCnt="1" custScaleX="111111">
        <dgm:presLayoutVars>
          <dgm:chMax val="0"/>
          <dgm:chPref val="0"/>
        </dgm:presLayoutVars>
      </dgm:prSet>
      <dgm:spPr/>
      <dgm:t>
        <a:bodyPr/>
        <a:lstStyle/>
        <a:p>
          <a:endParaRPr lang="ru-RU"/>
        </a:p>
      </dgm:t>
    </dgm:pt>
  </dgm:ptLst>
  <dgm:cxnLst>
    <dgm:cxn modelId="{75D3731B-3919-4BF4-BCD7-D2DC3E034910}" type="presOf" srcId="{A5D867A8-369C-4E2B-8916-DC0257B61E52}" destId="{7059379F-B692-4163-81AE-75A7CBB27888}" srcOrd="0" destOrd="0" presId="urn:microsoft.com/office/officeart/2005/8/layout/matrix1"/>
    <dgm:cxn modelId="{46DBA024-E977-4A30-8D9E-8C247FC58131}" type="presOf" srcId="{C5005C46-78A2-41FD-8798-812D48422714}" destId="{4DB675B9-87F4-46EB-BEB9-A3EAE544439D}" srcOrd="0" destOrd="0" presId="urn:microsoft.com/office/officeart/2005/8/layout/matrix1"/>
    <dgm:cxn modelId="{E2D44EAA-88F7-4F3F-B334-D8C038E412FF}" srcId="{C5005C46-78A2-41FD-8798-812D48422714}" destId="{0C13DB69-0429-4AF6-8ACA-502D3F9B1A04}" srcOrd="3" destOrd="0" parTransId="{90E40307-6D01-405D-A64C-1DF1D34C3C88}" sibTransId="{775E1B8F-F5CA-4C71-A3A6-ED9A561CD6E2}"/>
    <dgm:cxn modelId="{59FD71FB-30F9-4649-90F9-C407EC1098C7}" srcId="{EFC70857-A251-4E2B-BC18-959C4ED64255}" destId="{C5005C46-78A2-41FD-8798-812D48422714}" srcOrd="0" destOrd="0" parTransId="{D7FCAADF-37F8-4E40-90E5-34607D316BF4}" sibTransId="{DF28148C-7CE3-4A81-862E-53901CD551BD}"/>
    <dgm:cxn modelId="{4886A9B3-1765-4D6A-B5E4-AF3C5A2A624A}" type="presOf" srcId="{EFC70857-A251-4E2B-BC18-959C4ED64255}" destId="{E9B27FC9-B5E6-4A86-B07C-DFC18325DD19}" srcOrd="0" destOrd="0" presId="urn:microsoft.com/office/officeart/2005/8/layout/matrix1"/>
    <dgm:cxn modelId="{10AE49FB-0628-4A58-885A-FA29DA38FB04}" type="presOf" srcId="{AFC5D7A5-2D53-43DF-B983-F630FDC06DEE}" destId="{313C5EAC-093B-47E9-940A-EBB3EB16BB72}" srcOrd="1" destOrd="0" presId="urn:microsoft.com/office/officeart/2005/8/layout/matrix1"/>
    <dgm:cxn modelId="{C80A02E9-D760-494D-B5CC-BA7049640F66}" srcId="{C5005C46-78A2-41FD-8798-812D48422714}" destId="{FD32D3AC-EB3D-4CC1-B6C3-A656401DAC4E}" srcOrd="0" destOrd="0" parTransId="{F7612EC5-4DC2-4751-85B6-F0720610E2D3}" sibTransId="{7122ACDE-9186-4756-BB51-CB5388567CAB}"/>
    <dgm:cxn modelId="{39CB406D-103C-4494-9C34-7DEF8C27B97A}" type="presOf" srcId="{FD32D3AC-EB3D-4CC1-B6C3-A656401DAC4E}" destId="{83833199-013F-4862-AA8A-A026E7335ECD}" srcOrd="1" destOrd="0" presId="urn:microsoft.com/office/officeart/2005/8/layout/matrix1"/>
    <dgm:cxn modelId="{B0CE225B-C5DB-412A-859C-A5899A6166B5}" type="presOf" srcId="{0C13DB69-0429-4AF6-8ACA-502D3F9B1A04}" destId="{85C7CFC1-8FE7-4129-AB87-5CEEC442AF02}" srcOrd="1" destOrd="0" presId="urn:microsoft.com/office/officeart/2005/8/layout/matrix1"/>
    <dgm:cxn modelId="{F422F573-0D0A-4409-A7FA-F8374575C53F}" type="presOf" srcId="{0C13DB69-0429-4AF6-8ACA-502D3F9B1A04}" destId="{7B9AE0F9-2BDB-4CCA-A19E-ACB873E9F361}" srcOrd="0" destOrd="0" presId="urn:microsoft.com/office/officeart/2005/8/layout/matrix1"/>
    <dgm:cxn modelId="{A672D714-061C-4E1B-9594-193F243FBD79}" type="presOf" srcId="{FD32D3AC-EB3D-4CC1-B6C3-A656401DAC4E}" destId="{F755A190-6798-4A82-BA94-678EF500D280}" srcOrd="0" destOrd="0" presId="urn:microsoft.com/office/officeart/2005/8/layout/matrix1"/>
    <dgm:cxn modelId="{24FE2AA8-4FE2-44F1-A1D8-C4F450CCF009}" type="presOf" srcId="{AFC5D7A5-2D53-43DF-B983-F630FDC06DEE}" destId="{A3F405F6-6EA1-4A19-8363-7B846C3EB23A}" srcOrd="0" destOrd="0" presId="urn:microsoft.com/office/officeart/2005/8/layout/matrix1"/>
    <dgm:cxn modelId="{3C0C29D7-E0E4-4362-93E9-6A6E870F7DDB}" srcId="{C5005C46-78A2-41FD-8798-812D48422714}" destId="{AFC5D7A5-2D53-43DF-B983-F630FDC06DEE}" srcOrd="1" destOrd="0" parTransId="{C49DCC9F-D32E-4C03-877A-C185BAE2FDA4}" sibTransId="{E6E66B56-E6BB-4E06-88CB-2E4B6BBAB07D}"/>
    <dgm:cxn modelId="{B986B5EE-55CA-4D26-BF27-3070B2BCB377}" srcId="{C5005C46-78A2-41FD-8798-812D48422714}" destId="{A5D867A8-369C-4E2B-8916-DC0257B61E52}" srcOrd="2" destOrd="0" parTransId="{99D3D494-93F8-4345-8C8D-31A83E6F781B}" sibTransId="{1467783A-921E-404F-A801-9F5562F3963A}"/>
    <dgm:cxn modelId="{7E447726-6B5B-41C2-9B29-BBE5AE54CFC7}" type="presOf" srcId="{A5D867A8-369C-4E2B-8916-DC0257B61E52}" destId="{1EBA6E8A-6F1B-491E-82F9-B625985306F3}" srcOrd="1" destOrd="0" presId="urn:microsoft.com/office/officeart/2005/8/layout/matrix1"/>
    <dgm:cxn modelId="{9EEC71F2-42FF-4181-8D24-3B3C18E443E4}" type="presParOf" srcId="{E9B27FC9-B5E6-4A86-B07C-DFC18325DD19}" destId="{08C2BFB1-8E6B-4A6E-A963-5DD54DC4F61D}" srcOrd="0" destOrd="0" presId="urn:microsoft.com/office/officeart/2005/8/layout/matrix1"/>
    <dgm:cxn modelId="{75C25C8E-C979-4D51-9ECC-3039913290E2}" type="presParOf" srcId="{08C2BFB1-8E6B-4A6E-A963-5DD54DC4F61D}" destId="{F755A190-6798-4A82-BA94-678EF500D280}" srcOrd="0" destOrd="0" presId="urn:microsoft.com/office/officeart/2005/8/layout/matrix1"/>
    <dgm:cxn modelId="{5F150727-F8F4-4888-B69C-AA9C4B73853F}" type="presParOf" srcId="{08C2BFB1-8E6B-4A6E-A963-5DD54DC4F61D}" destId="{83833199-013F-4862-AA8A-A026E7335ECD}" srcOrd="1" destOrd="0" presId="urn:microsoft.com/office/officeart/2005/8/layout/matrix1"/>
    <dgm:cxn modelId="{5604A089-C670-4ED9-9508-6760CC2B3DAC}" type="presParOf" srcId="{08C2BFB1-8E6B-4A6E-A963-5DD54DC4F61D}" destId="{A3F405F6-6EA1-4A19-8363-7B846C3EB23A}" srcOrd="2" destOrd="0" presId="urn:microsoft.com/office/officeart/2005/8/layout/matrix1"/>
    <dgm:cxn modelId="{39E204B7-BE15-487A-9F39-A355F304F035}" type="presParOf" srcId="{08C2BFB1-8E6B-4A6E-A963-5DD54DC4F61D}" destId="{313C5EAC-093B-47E9-940A-EBB3EB16BB72}" srcOrd="3" destOrd="0" presId="urn:microsoft.com/office/officeart/2005/8/layout/matrix1"/>
    <dgm:cxn modelId="{886E4EEB-F752-49D2-8663-4F7F631FEA86}" type="presParOf" srcId="{08C2BFB1-8E6B-4A6E-A963-5DD54DC4F61D}" destId="{7059379F-B692-4163-81AE-75A7CBB27888}" srcOrd="4" destOrd="0" presId="urn:microsoft.com/office/officeart/2005/8/layout/matrix1"/>
    <dgm:cxn modelId="{244C4ECA-239A-4510-936D-6DE378FDA9F0}" type="presParOf" srcId="{08C2BFB1-8E6B-4A6E-A963-5DD54DC4F61D}" destId="{1EBA6E8A-6F1B-491E-82F9-B625985306F3}" srcOrd="5" destOrd="0" presId="urn:microsoft.com/office/officeart/2005/8/layout/matrix1"/>
    <dgm:cxn modelId="{6861ADC2-11B2-4DCB-8A7D-C01A5155B3E6}" type="presParOf" srcId="{08C2BFB1-8E6B-4A6E-A963-5DD54DC4F61D}" destId="{7B9AE0F9-2BDB-4CCA-A19E-ACB873E9F361}" srcOrd="6" destOrd="0" presId="urn:microsoft.com/office/officeart/2005/8/layout/matrix1"/>
    <dgm:cxn modelId="{DEFE6D7E-31ED-4126-9CA5-30750E6876DD}" type="presParOf" srcId="{08C2BFB1-8E6B-4A6E-A963-5DD54DC4F61D}" destId="{85C7CFC1-8FE7-4129-AB87-5CEEC442AF02}" srcOrd="7" destOrd="0" presId="urn:microsoft.com/office/officeart/2005/8/layout/matrix1"/>
    <dgm:cxn modelId="{3A36A20C-748A-4BEE-A5C9-4775D5C8C1BF}" type="presParOf" srcId="{E9B27FC9-B5E6-4A86-B07C-DFC18325DD19}" destId="{4DB675B9-87F4-46EB-BEB9-A3EAE544439D}" srcOrd="1" destOrd="0" presId="urn:microsoft.com/office/officeart/2005/8/layout/matrix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42462B-39E8-4792-B6DF-5ADF740A422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E5761B29-F806-4107-87DD-17816D850CA8}">
      <dgm:prSet phldrT="[Текст]" custT="1"/>
      <dgm:spPr/>
      <dgm:t>
        <a:bodyPr/>
        <a:lstStyle/>
        <a:p>
          <a:r>
            <a:rPr lang="ru-RU" sz="1600" dirty="0" smtClean="0">
              <a:solidFill>
                <a:schemeClr val="tx1"/>
              </a:solidFill>
            </a:rPr>
            <a:t>Деятельность  федеральных органов государственной власти, органов государственной власти субъектов Российской Федерации, органов местного самоуправления, институтов  гражданского  общества,  организаций и физических лиц в пределах их полномочий</a:t>
          </a:r>
          <a:endParaRPr lang="ru-RU" sz="1600" dirty="0">
            <a:solidFill>
              <a:schemeClr val="tx1"/>
            </a:solidFill>
          </a:endParaRPr>
        </a:p>
      </dgm:t>
    </dgm:pt>
    <dgm:pt modelId="{037EF1C2-FB72-4C80-9059-73474A4D41D8}" type="parTrans" cxnId="{A031C7BE-45E7-4E11-84C7-BDE91B63A1AD}">
      <dgm:prSet/>
      <dgm:spPr/>
      <dgm:t>
        <a:bodyPr/>
        <a:lstStyle/>
        <a:p>
          <a:endParaRPr lang="ru-RU" sz="2000">
            <a:solidFill>
              <a:schemeClr val="tx1"/>
            </a:solidFill>
          </a:endParaRPr>
        </a:p>
      </dgm:t>
    </dgm:pt>
    <dgm:pt modelId="{0CFF8824-7204-4F79-9F6F-7285C3620650}" type="sibTrans" cxnId="{A031C7BE-45E7-4E11-84C7-BDE91B63A1AD}">
      <dgm:prSet/>
      <dgm:spPr/>
      <dgm:t>
        <a:bodyPr/>
        <a:lstStyle/>
        <a:p>
          <a:endParaRPr lang="ru-RU" sz="2000">
            <a:solidFill>
              <a:schemeClr val="tx1"/>
            </a:solidFill>
          </a:endParaRPr>
        </a:p>
      </dgm:t>
    </dgm:pt>
    <dgm:pt modelId="{1E35408F-73EE-4416-8DB3-BE93F01DCA93}">
      <dgm:prSet phldrT="[Текст]" custT="1"/>
      <dgm:spPr/>
      <dgm:t>
        <a:bodyPr/>
        <a:lstStyle/>
        <a:p>
          <a:r>
            <a:rPr lang="ru-RU" sz="1050" dirty="0" smtClean="0">
              <a:solidFill>
                <a:schemeClr val="tx1"/>
              </a:solidFill>
            </a:rPr>
            <a:t>По  предупреждению коррупции, в том числе по выявлению и последующему устранению причин коррупции (профилактика коррупции);</a:t>
          </a:r>
          <a:endParaRPr lang="ru-RU" sz="1050" dirty="0">
            <a:solidFill>
              <a:schemeClr val="tx1"/>
            </a:solidFill>
          </a:endParaRPr>
        </a:p>
      </dgm:t>
    </dgm:pt>
    <dgm:pt modelId="{6EF48BCB-7B3A-47A8-8109-2D108ABDE15E}" type="parTrans" cxnId="{6B9A2CBC-CCC1-4679-A40B-7E11C50FDCAA}">
      <dgm:prSet/>
      <dgm:spPr/>
      <dgm:t>
        <a:bodyPr/>
        <a:lstStyle/>
        <a:p>
          <a:endParaRPr lang="ru-RU" sz="2000">
            <a:solidFill>
              <a:schemeClr val="tx1"/>
            </a:solidFill>
          </a:endParaRPr>
        </a:p>
      </dgm:t>
    </dgm:pt>
    <dgm:pt modelId="{0FD9C3C6-8C9F-48F7-B9C6-0A7BA58591A6}" type="sibTrans" cxnId="{6B9A2CBC-CCC1-4679-A40B-7E11C50FDCAA}">
      <dgm:prSet/>
      <dgm:spPr/>
      <dgm:t>
        <a:bodyPr/>
        <a:lstStyle/>
        <a:p>
          <a:endParaRPr lang="ru-RU" sz="2000">
            <a:solidFill>
              <a:schemeClr val="tx1"/>
            </a:solidFill>
          </a:endParaRPr>
        </a:p>
      </dgm:t>
    </dgm:pt>
    <dgm:pt modelId="{13A2DC95-EC4B-405E-A54A-27F358359F26}">
      <dgm:prSet phldrT="[Текст]" custT="1"/>
      <dgm:spPr/>
      <dgm:t>
        <a:bodyPr/>
        <a:lstStyle/>
        <a:p>
          <a:r>
            <a:rPr lang="ru-RU" sz="1050" dirty="0" smtClean="0">
              <a:solidFill>
                <a:schemeClr val="tx1"/>
              </a:solidFill>
            </a:rPr>
            <a:t>По  выявлению, предупреждению, пресечению, раскрытию и расследованию коррупционных правонарушений (борьба с коррупцией);</a:t>
          </a:r>
          <a:endParaRPr lang="ru-RU" sz="1050" dirty="0">
            <a:solidFill>
              <a:schemeClr val="tx1"/>
            </a:solidFill>
          </a:endParaRPr>
        </a:p>
      </dgm:t>
    </dgm:pt>
    <dgm:pt modelId="{8618569A-784E-4029-8437-BB2637825F02}" type="parTrans" cxnId="{E9A6FE6A-4A93-4EE5-9213-14D37C00AE62}">
      <dgm:prSet/>
      <dgm:spPr/>
      <dgm:t>
        <a:bodyPr/>
        <a:lstStyle/>
        <a:p>
          <a:endParaRPr lang="ru-RU" sz="2000">
            <a:solidFill>
              <a:schemeClr val="tx1"/>
            </a:solidFill>
          </a:endParaRPr>
        </a:p>
      </dgm:t>
    </dgm:pt>
    <dgm:pt modelId="{16F69B8D-1861-41A0-8BE1-B1A96D5EE99A}" type="sibTrans" cxnId="{E9A6FE6A-4A93-4EE5-9213-14D37C00AE62}">
      <dgm:prSet/>
      <dgm:spPr/>
      <dgm:t>
        <a:bodyPr/>
        <a:lstStyle/>
        <a:p>
          <a:endParaRPr lang="ru-RU" sz="2000">
            <a:solidFill>
              <a:schemeClr val="tx1"/>
            </a:solidFill>
          </a:endParaRPr>
        </a:p>
      </dgm:t>
    </dgm:pt>
    <dgm:pt modelId="{5DD633EA-3C2E-4099-8C65-A4C67365BED5}">
      <dgm:prSet phldrT="[Текст]" custT="1"/>
      <dgm:spPr/>
      <dgm:t>
        <a:bodyPr/>
        <a:lstStyle/>
        <a:p>
          <a:r>
            <a:rPr lang="ru-RU" sz="1050" dirty="0" smtClean="0">
              <a:solidFill>
                <a:schemeClr val="tx1"/>
              </a:solidFill>
            </a:rPr>
            <a:t>По  минимизации и (или) ликвидации последствий коррупционных  правонарушений</a:t>
          </a:r>
          <a:endParaRPr lang="ru-RU" sz="1050" dirty="0">
            <a:solidFill>
              <a:schemeClr val="tx1"/>
            </a:solidFill>
          </a:endParaRPr>
        </a:p>
      </dgm:t>
    </dgm:pt>
    <dgm:pt modelId="{0DE1CD87-1110-4562-B022-36C0DAD2C708}" type="parTrans" cxnId="{59994E35-BD5C-4254-8B67-994F33B43457}">
      <dgm:prSet/>
      <dgm:spPr/>
      <dgm:t>
        <a:bodyPr/>
        <a:lstStyle/>
        <a:p>
          <a:endParaRPr lang="ru-RU" sz="2000">
            <a:solidFill>
              <a:schemeClr val="tx1"/>
            </a:solidFill>
          </a:endParaRPr>
        </a:p>
      </dgm:t>
    </dgm:pt>
    <dgm:pt modelId="{266AA2DF-492A-4391-8715-819BC3411815}" type="sibTrans" cxnId="{59994E35-BD5C-4254-8B67-994F33B43457}">
      <dgm:prSet/>
      <dgm:spPr/>
      <dgm:t>
        <a:bodyPr/>
        <a:lstStyle/>
        <a:p>
          <a:endParaRPr lang="ru-RU" sz="2000">
            <a:solidFill>
              <a:schemeClr val="tx1"/>
            </a:solidFill>
          </a:endParaRPr>
        </a:p>
      </dgm:t>
    </dgm:pt>
    <dgm:pt modelId="{78947AEF-C8A2-4C80-9657-DE0B7499ED71}" type="pres">
      <dgm:prSet presAssocID="{4342462B-39E8-4792-B6DF-5ADF740A422D}" presName="hierChild1" presStyleCnt="0">
        <dgm:presLayoutVars>
          <dgm:orgChart val="1"/>
          <dgm:chPref val="1"/>
          <dgm:dir/>
          <dgm:animOne val="branch"/>
          <dgm:animLvl val="lvl"/>
          <dgm:resizeHandles/>
        </dgm:presLayoutVars>
      </dgm:prSet>
      <dgm:spPr/>
      <dgm:t>
        <a:bodyPr/>
        <a:lstStyle/>
        <a:p>
          <a:endParaRPr lang="ru-RU"/>
        </a:p>
      </dgm:t>
    </dgm:pt>
    <dgm:pt modelId="{DB364D70-454D-4428-AFB8-9B02FE9B8779}" type="pres">
      <dgm:prSet presAssocID="{E5761B29-F806-4107-87DD-17816D850CA8}" presName="hierRoot1" presStyleCnt="0">
        <dgm:presLayoutVars>
          <dgm:hierBranch val="init"/>
        </dgm:presLayoutVars>
      </dgm:prSet>
      <dgm:spPr/>
    </dgm:pt>
    <dgm:pt modelId="{31E38778-8B6E-48FB-997D-58C60C59EE2D}" type="pres">
      <dgm:prSet presAssocID="{E5761B29-F806-4107-87DD-17816D850CA8}" presName="rootComposite1" presStyleCnt="0"/>
      <dgm:spPr/>
    </dgm:pt>
    <dgm:pt modelId="{5DB18F05-0AEC-4BD6-9720-69FF23F47E4D}" type="pres">
      <dgm:prSet presAssocID="{E5761B29-F806-4107-87DD-17816D850CA8}" presName="rootText1" presStyleLbl="node0" presStyleIdx="0" presStyleCnt="1" custScaleX="215486" custScaleY="149818">
        <dgm:presLayoutVars>
          <dgm:chPref val="3"/>
        </dgm:presLayoutVars>
      </dgm:prSet>
      <dgm:spPr/>
      <dgm:t>
        <a:bodyPr/>
        <a:lstStyle/>
        <a:p>
          <a:endParaRPr lang="ru-RU"/>
        </a:p>
      </dgm:t>
    </dgm:pt>
    <dgm:pt modelId="{0D73BD0B-2BFD-4787-932F-7BF1519C2A43}" type="pres">
      <dgm:prSet presAssocID="{E5761B29-F806-4107-87DD-17816D850CA8}" presName="rootConnector1" presStyleLbl="node1" presStyleIdx="0" presStyleCnt="0"/>
      <dgm:spPr/>
      <dgm:t>
        <a:bodyPr/>
        <a:lstStyle/>
        <a:p>
          <a:endParaRPr lang="ru-RU"/>
        </a:p>
      </dgm:t>
    </dgm:pt>
    <dgm:pt modelId="{F6CBB5CB-8134-415B-90E9-6B041BAAD108}" type="pres">
      <dgm:prSet presAssocID="{E5761B29-F806-4107-87DD-17816D850CA8}" presName="hierChild2" presStyleCnt="0"/>
      <dgm:spPr/>
    </dgm:pt>
    <dgm:pt modelId="{168EC04D-BDC4-4E22-A405-FD974A739605}" type="pres">
      <dgm:prSet presAssocID="{6EF48BCB-7B3A-47A8-8109-2D108ABDE15E}" presName="Name37" presStyleLbl="parChTrans1D2" presStyleIdx="0" presStyleCnt="3"/>
      <dgm:spPr/>
      <dgm:t>
        <a:bodyPr/>
        <a:lstStyle/>
        <a:p>
          <a:endParaRPr lang="ru-RU"/>
        </a:p>
      </dgm:t>
    </dgm:pt>
    <dgm:pt modelId="{4B9E8740-5E7D-4135-BDC3-4EC31728559B}" type="pres">
      <dgm:prSet presAssocID="{1E35408F-73EE-4416-8DB3-BE93F01DCA93}" presName="hierRoot2" presStyleCnt="0">
        <dgm:presLayoutVars>
          <dgm:hierBranch val="init"/>
        </dgm:presLayoutVars>
      </dgm:prSet>
      <dgm:spPr/>
    </dgm:pt>
    <dgm:pt modelId="{6C9D6F34-003C-4BFF-A8FC-77B0F5AAF035}" type="pres">
      <dgm:prSet presAssocID="{1E35408F-73EE-4416-8DB3-BE93F01DCA93}" presName="rootComposite" presStyleCnt="0"/>
      <dgm:spPr/>
    </dgm:pt>
    <dgm:pt modelId="{07FC71B9-A4D7-4886-BB2D-F8480B7FF139}" type="pres">
      <dgm:prSet presAssocID="{1E35408F-73EE-4416-8DB3-BE93F01DCA93}" presName="rootText" presStyleLbl="node2" presStyleIdx="0" presStyleCnt="3">
        <dgm:presLayoutVars>
          <dgm:chPref val="3"/>
        </dgm:presLayoutVars>
      </dgm:prSet>
      <dgm:spPr/>
      <dgm:t>
        <a:bodyPr/>
        <a:lstStyle/>
        <a:p>
          <a:endParaRPr lang="ru-RU"/>
        </a:p>
      </dgm:t>
    </dgm:pt>
    <dgm:pt modelId="{D77FB09A-B25C-4E53-AEF3-06C885A379A8}" type="pres">
      <dgm:prSet presAssocID="{1E35408F-73EE-4416-8DB3-BE93F01DCA93}" presName="rootConnector" presStyleLbl="node2" presStyleIdx="0" presStyleCnt="3"/>
      <dgm:spPr/>
      <dgm:t>
        <a:bodyPr/>
        <a:lstStyle/>
        <a:p>
          <a:endParaRPr lang="ru-RU"/>
        </a:p>
      </dgm:t>
    </dgm:pt>
    <dgm:pt modelId="{3F9A421B-C637-44DE-9194-7DCF36388F1C}" type="pres">
      <dgm:prSet presAssocID="{1E35408F-73EE-4416-8DB3-BE93F01DCA93}" presName="hierChild4" presStyleCnt="0"/>
      <dgm:spPr/>
    </dgm:pt>
    <dgm:pt modelId="{90A077D4-AA10-4963-8901-421D3D2D1340}" type="pres">
      <dgm:prSet presAssocID="{1E35408F-73EE-4416-8DB3-BE93F01DCA93}" presName="hierChild5" presStyleCnt="0"/>
      <dgm:spPr/>
    </dgm:pt>
    <dgm:pt modelId="{A15925BC-F171-48A8-9BCB-D92301034C15}" type="pres">
      <dgm:prSet presAssocID="{8618569A-784E-4029-8437-BB2637825F02}" presName="Name37" presStyleLbl="parChTrans1D2" presStyleIdx="1" presStyleCnt="3"/>
      <dgm:spPr/>
      <dgm:t>
        <a:bodyPr/>
        <a:lstStyle/>
        <a:p>
          <a:endParaRPr lang="ru-RU"/>
        </a:p>
      </dgm:t>
    </dgm:pt>
    <dgm:pt modelId="{442376E2-6DFD-4C34-8316-83C6BB85C644}" type="pres">
      <dgm:prSet presAssocID="{13A2DC95-EC4B-405E-A54A-27F358359F26}" presName="hierRoot2" presStyleCnt="0">
        <dgm:presLayoutVars>
          <dgm:hierBranch val="init"/>
        </dgm:presLayoutVars>
      </dgm:prSet>
      <dgm:spPr/>
    </dgm:pt>
    <dgm:pt modelId="{1DADDB5C-9105-4D43-9BBE-A9720E582688}" type="pres">
      <dgm:prSet presAssocID="{13A2DC95-EC4B-405E-A54A-27F358359F26}" presName="rootComposite" presStyleCnt="0"/>
      <dgm:spPr/>
    </dgm:pt>
    <dgm:pt modelId="{B4710373-3861-4DF2-B2A0-47D8A2FD9849}" type="pres">
      <dgm:prSet presAssocID="{13A2DC95-EC4B-405E-A54A-27F358359F26}" presName="rootText" presStyleLbl="node2" presStyleIdx="1" presStyleCnt="3">
        <dgm:presLayoutVars>
          <dgm:chPref val="3"/>
        </dgm:presLayoutVars>
      </dgm:prSet>
      <dgm:spPr/>
      <dgm:t>
        <a:bodyPr/>
        <a:lstStyle/>
        <a:p>
          <a:endParaRPr lang="ru-RU"/>
        </a:p>
      </dgm:t>
    </dgm:pt>
    <dgm:pt modelId="{5AF2027F-3B2D-4AE6-AF12-07F8AB05F309}" type="pres">
      <dgm:prSet presAssocID="{13A2DC95-EC4B-405E-A54A-27F358359F26}" presName="rootConnector" presStyleLbl="node2" presStyleIdx="1" presStyleCnt="3"/>
      <dgm:spPr/>
      <dgm:t>
        <a:bodyPr/>
        <a:lstStyle/>
        <a:p>
          <a:endParaRPr lang="ru-RU"/>
        </a:p>
      </dgm:t>
    </dgm:pt>
    <dgm:pt modelId="{3DCF48E3-5070-46E3-923B-EC105DB968EB}" type="pres">
      <dgm:prSet presAssocID="{13A2DC95-EC4B-405E-A54A-27F358359F26}" presName="hierChild4" presStyleCnt="0"/>
      <dgm:spPr/>
    </dgm:pt>
    <dgm:pt modelId="{5D94F0E1-40ED-41E6-8945-89E972BCB6CA}" type="pres">
      <dgm:prSet presAssocID="{13A2DC95-EC4B-405E-A54A-27F358359F26}" presName="hierChild5" presStyleCnt="0"/>
      <dgm:spPr/>
    </dgm:pt>
    <dgm:pt modelId="{3A57E1EB-AED9-4BB1-A38A-ECD8AF16D9D4}" type="pres">
      <dgm:prSet presAssocID="{0DE1CD87-1110-4562-B022-36C0DAD2C708}" presName="Name37" presStyleLbl="parChTrans1D2" presStyleIdx="2" presStyleCnt="3"/>
      <dgm:spPr/>
      <dgm:t>
        <a:bodyPr/>
        <a:lstStyle/>
        <a:p>
          <a:endParaRPr lang="ru-RU"/>
        </a:p>
      </dgm:t>
    </dgm:pt>
    <dgm:pt modelId="{289CC827-1429-4838-9439-12EB735C5718}" type="pres">
      <dgm:prSet presAssocID="{5DD633EA-3C2E-4099-8C65-A4C67365BED5}" presName="hierRoot2" presStyleCnt="0">
        <dgm:presLayoutVars>
          <dgm:hierBranch val="init"/>
        </dgm:presLayoutVars>
      </dgm:prSet>
      <dgm:spPr/>
    </dgm:pt>
    <dgm:pt modelId="{6CB56B46-F048-4DEB-8790-EC802231FF38}" type="pres">
      <dgm:prSet presAssocID="{5DD633EA-3C2E-4099-8C65-A4C67365BED5}" presName="rootComposite" presStyleCnt="0"/>
      <dgm:spPr/>
    </dgm:pt>
    <dgm:pt modelId="{58E664EC-BB64-4402-993A-39A2D434C328}" type="pres">
      <dgm:prSet presAssocID="{5DD633EA-3C2E-4099-8C65-A4C67365BED5}" presName="rootText" presStyleLbl="node2" presStyleIdx="2" presStyleCnt="3">
        <dgm:presLayoutVars>
          <dgm:chPref val="3"/>
        </dgm:presLayoutVars>
      </dgm:prSet>
      <dgm:spPr/>
      <dgm:t>
        <a:bodyPr/>
        <a:lstStyle/>
        <a:p>
          <a:endParaRPr lang="ru-RU"/>
        </a:p>
      </dgm:t>
    </dgm:pt>
    <dgm:pt modelId="{8EB75808-42CD-4E30-B9DC-4AEFAC76FF40}" type="pres">
      <dgm:prSet presAssocID="{5DD633EA-3C2E-4099-8C65-A4C67365BED5}" presName="rootConnector" presStyleLbl="node2" presStyleIdx="2" presStyleCnt="3"/>
      <dgm:spPr/>
      <dgm:t>
        <a:bodyPr/>
        <a:lstStyle/>
        <a:p>
          <a:endParaRPr lang="ru-RU"/>
        </a:p>
      </dgm:t>
    </dgm:pt>
    <dgm:pt modelId="{381B298E-3CD4-4D98-A772-8D6091194E6D}" type="pres">
      <dgm:prSet presAssocID="{5DD633EA-3C2E-4099-8C65-A4C67365BED5}" presName="hierChild4" presStyleCnt="0"/>
      <dgm:spPr/>
    </dgm:pt>
    <dgm:pt modelId="{45B22113-C98F-4FBA-906B-4B729C33C805}" type="pres">
      <dgm:prSet presAssocID="{5DD633EA-3C2E-4099-8C65-A4C67365BED5}" presName="hierChild5" presStyleCnt="0"/>
      <dgm:spPr/>
    </dgm:pt>
    <dgm:pt modelId="{46CA55DB-777B-4EE2-96E5-57F8A294C559}" type="pres">
      <dgm:prSet presAssocID="{E5761B29-F806-4107-87DD-17816D850CA8}" presName="hierChild3" presStyleCnt="0"/>
      <dgm:spPr/>
    </dgm:pt>
  </dgm:ptLst>
  <dgm:cxnLst>
    <dgm:cxn modelId="{AB7FBD15-9843-40E7-BF74-BDA78F68C4D6}" type="presOf" srcId="{4342462B-39E8-4792-B6DF-5ADF740A422D}" destId="{78947AEF-C8A2-4C80-9657-DE0B7499ED71}" srcOrd="0" destOrd="0" presId="urn:microsoft.com/office/officeart/2005/8/layout/orgChart1"/>
    <dgm:cxn modelId="{A031C7BE-45E7-4E11-84C7-BDE91B63A1AD}" srcId="{4342462B-39E8-4792-B6DF-5ADF740A422D}" destId="{E5761B29-F806-4107-87DD-17816D850CA8}" srcOrd="0" destOrd="0" parTransId="{037EF1C2-FB72-4C80-9059-73474A4D41D8}" sibTransId="{0CFF8824-7204-4F79-9F6F-7285C3620650}"/>
    <dgm:cxn modelId="{E4DB34DA-1096-4656-962D-B7B502630E3F}" type="presOf" srcId="{E5761B29-F806-4107-87DD-17816D850CA8}" destId="{0D73BD0B-2BFD-4787-932F-7BF1519C2A43}" srcOrd="1" destOrd="0" presId="urn:microsoft.com/office/officeart/2005/8/layout/orgChart1"/>
    <dgm:cxn modelId="{0B8BAA12-051A-4395-9F61-2FBF88079DEB}" type="presOf" srcId="{E5761B29-F806-4107-87DD-17816D850CA8}" destId="{5DB18F05-0AEC-4BD6-9720-69FF23F47E4D}" srcOrd="0" destOrd="0" presId="urn:microsoft.com/office/officeart/2005/8/layout/orgChart1"/>
    <dgm:cxn modelId="{59994E35-BD5C-4254-8B67-994F33B43457}" srcId="{E5761B29-F806-4107-87DD-17816D850CA8}" destId="{5DD633EA-3C2E-4099-8C65-A4C67365BED5}" srcOrd="2" destOrd="0" parTransId="{0DE1CD87-1110-4562-B022-36C0DAD2C708}" sibTransId="{266AA2DF-492A-4391-8715-819BC3411815}"/>
    <dgm:cxn modelId="{582589B0-5320-4F11-891F-00F46C164BE4}" type="presOf" srcId="{13A2DC95-EC4B-405E-A54A-27F358359F26}" destId="{5AF2027F-3B2D-4AE6-AF12-07F8AB05F309}" srcOrd="1" destOrd="0" presId="urn:microsoft.com/office/officeart/2005/8/layout/orgChart1"/>
    <dgm:cxn modelId="{CE81A69C-0CCE-4CD4-974A-ECED177FC70C}" type="presOf" srcId="{5DD633EA-3C2E-4099-8C65-A4C67365BED5}" destId="{8EB75808-42CD-4E30-B9DC-4AEFAC76FF40}" srcOrd="1" destOrd="0" presId="urn:microsoft.com/office/officeart/2005/8/layout/orgChart1"/>
    <dgm:cxn modelId="{E9A6FE6A-4A93-4EE5-9213-14D37C00AE62}" srcId="{E5761B29-F806-4107-87DD-17816D850CA8}" destId="{13A2DC95-EC4B-405E-A54A-27F358359F26}" srcOrd="1" destOrd="0" parTransId="{8618569A-784E-4029-8437-BB2637825F02}" sibTransId="{16F69B8D-1861-41A0-8BE1-B1A96D5EE99A}"/>
    <dgm:cxn modelId="{EB2122F5-02A0-4C3A-ABF8-EA21201FCE7E}" type="presOf" srcId="{8618569A-784E-4029-8437-BB2637825F02}" destId="{A15925BC-F171-48A8-9BCB-D92301034C15}" srcOrd="0" destOrd="0" presId="urn:microsoft.com/office/officeart/2005/8/layout/orgChart1"/>
    <dgm:cxn modelId="{6B9A2CBC-CCC1-4679-A40B-7E11C50FDCAA}" srcId="{E5761B29-F806-4107-87DD-17816D850CA8}" destId="{1E35408F-73EE-4416-8DB3-BE93F01DCA93}" srcOrd="0" destOrd="0" parTransId="{6EF48BCB-7B3A-47A8-8109-2D108ABDE15E}" sibTransId="{0FD9C3C6-8C9F-48F7-B9C6-0A7BA58591A6}"/>
    <dgm:cxn modelId="{0CD27A05-A049-423E-ADA4-A7D156AD2D86}" type="presOf" srcId="{1E35408F-73EE-4416-8DB3-BE93F01DCA93}" destId="{07FC71B9-A4D7-4886-BB2D-F8480B7FF139}" srcOrd="0" destOrd="0" presId="urn:microsoft.com/office/officeart/2005/8/layout/orgChart1"/>
    <dgm:cxn modelId="{45B41F0C-059C-4C69-BBD8-572B9521C78D}" type="presOf" srcId="{0DE1CD87-1110-4562-B022-36C0DAD2C708}" destId="{3A57E1EB-AED9-4BB1-A38A-ECD8AF16D9D4}" srcOrd="0" destOrd="0" presId="urn:microsoft.com/office/officeart/2005/8/layout/orgChart1"/>
    <dgm:cxn modelId="{2B2C6DAB-FDC8-4B1C-B6D9-C810DC4D93F1}" type="presOf" srcId="{6EF48BCB-7B3A-47A8-8109-2D108ABDE15E}" destId="{168EC04D-BDC4-4E22-A405-FD974A739605}" srcOrd="0" destOrd="0" presId="urn:microsoft.com/office/officeart/2005/8/layout/orgChart1"/>
    <dgm:cxn modelId="{71FEC867-8A01-4DC6-8C74-09CF9506EE13}" type="presOf" srcId="{1E35408F-73EE-4416-8DB3-BE93F01DCA93}" destId="{D77FB09A-B25C-4E53-AEF3-06C885A379A8}" srcOrd="1" destOrd="0" presId="urn:microsoft.com/office/officeart/2005/8/layout/orgChart1"/>
    <dgm:cxn modelId="{5488F946-DE05-4C46-9B68-F51F24654D0B}" type="presOf" srcId="{5DD633EA-3C2E-4099-8C65-A4C67365BED5}" destId="{58E664EC-BB64-4402-993A-39A2D434C328}" srcOrd="0" destOrd="0" presId="urn:microsoft.com/office/officeart/2005/8/layout/orgChart1"/>
    <dgm:cxn modelId="{E37CB4A4-9AFD-470E-A29E-A647A219400E}" type="presOf" srcId="{13A2DC95-EC4B-405E-A54A-27F358359F26}" destId="{B4710373-3861-4DF2-B2A0-47D8A2FD9849}" srcOrd="0" destOrd="0" presId="urn:microsoft.com/office/officeart/2005/8/layout/orgChart1"/>
    <dgm:cxn modelId="{271E2C13-66B8-4EEC-B6C5-4D2E51D09B50}" type="presParOf" srcId="{78947AEF-C8A2-4C80-9657-DE0B7499ED71}" destId="{DB364D70-454D-4428-AFB8-9B02FE9B8779}" srcOrd="0" destOrd="0" presId="urn:microsoft.com/office/officeart/2005/8/layout/orgChart1"/>
    <dgm:cxn modelId="{3589D34A-7B7B-4A6E-BA75-B28F310F147F}" type="presParOf" srcId="{DB364D70-454D-4428-AFB8-9B02FE9B8779}" destId="{31E38778-8B6E-48FB-997D-58C60C59EE2D}" srcOrd="0" destOrd="0" presId="urn:microsoft.com/office/officeart/2005/8/layout/orgChart1"/>
    <dgm:cxn modelId="{39076204-FEAF-4118-BB6E-0B365A7272D6}" type="presParOf" srcId="{31E38778-8B6E-48FB-997D-58C60C59EE2D}" destId="{5DB18F05-0AEC-4BD6-9720-69FF23F47E4D}" srcOrd="0" destOrd="0" presId="urn:microsoft.com/office/officeart/2005/8/layout/orgChart1"/>
    <dgm:cxn modelId="{3E0F3542-AC68-4DA3-BDAC-006FAF02ED09}" type="presParOf" srcId="{31E38778-8B6E-48FB-997D-58C60C59EE2D}" destId="{0D73BD0B-2BFD-4787-932F-7BF1519C2A43}" srcOrd="1" destOrd="0" presId="urn:microsoft.com/office/officeart/2005/8/layout/orgChart1"/>
    <dgm:cxn modelId="{D233764E-480C-47BB-9596-85EE6DFD2120}" type="presParOf" srcId="{DB364D70-454D-4428-AFB8-9B02FE9B8779}" destId="{F6CBB5CB-8134-415B-90E9-6B041BAAD108}" srcOrd="1" destOrd="0" presId="urn:microsoft.com/office/officeart/2005/8/layout/orgChart1"/>
    <dgm:cxn modelId="{B4935ECC-EC74-4D87-A1DF-39002222E8BF}" type="presParOf" srcId="{F6CBB5CB-8134-415B-90E9-6B041BAAD108}" destId="{168EC04D-BDC4-4E22-A405-FD974A739605}" srcOrd="0" destOrd="0" presId="urn:microsoft.com/office/officeart/2005/8/layout/orgChart1"/>
    <dgm:cxn modelId="{760CF2BB-729D-4741-842E-C4FBB2900A2F}" type="presParOf" srcId="{F6CBB5CB-8134-415B-90E9-6B041BAAD108}" destId="{4B9E8740-5E7D-4135-BDC3-4EC31728559B}" srcOrd="1" destOrd="0" presId="urn:microsoft.com/office/officeart/2005/8/layout/orgChart1"/>
    <dgm:cxn modelId="{060E833F-BE13-4A6C-9E4B-DEB3BC1BAD95}" type="presParOf" srcId="{4B9E8740-5E7D-4135-BDC3-4EC31728559B}" destId="{6C9D6F34-003C-4BFF-A8FC-77B0F5AAF035}" srcOrd="0" destOrd="0" presId="urn:microsoft.com/office/officeart/2005/8/layout/orgChart1"/>
    <dgm:cxn modelId="{746C4F98-4667-4E8E-A58F-0735EEAB9474}" type="presParOf" srcId="{6C9D6F34-003C-4BFF-A8FC-77B0F5AAF035}" destId="{07FC71B9-A4D7-4886-BB2D-F8480B7FF139}" srcOrd="0" destOrd="0" presId="urn:microsoft.com/office/officeart/2005/8/layout/orgChart1"/>
    <dgm:cxn modelId="{A0A18D44-A75F-431D-94DE-131B760E4A5C}" type="presParOf" srcId="{6C9D6F34-003C-4BFF-A8FC-77B0F5AAF035}" destId="{D77FB09A-B25C-4E53-AEF3-06C885A379A8}" srcOrd="1" destOrd="0" presId="urn:microsoft.com/office/officeart/2005/8/layout/orgChart1"/>
    <dgm:cxn modelId="{C01A6E6F-611B-4221-B460-4850775B79FF}" type="presParOf" srcId="{4B9E8740-5E7D-4135-BDC3-4EC31728559B}" destId="{3F9A421B-C637-44DE-9194-7DCF36388F1C}" srcOrd="1" destOrd="0" presId="urn:microsoft.com/office/officeart/2005/8/layout/orgChart1"/>
    <dgm:cxn modelId="{C9BA08BA-2A84-4080-978C-007B9F151E72}" type="presParOf" srcId="{4B9E8740-5E7D-4135-BDC3-4EC31728559B}" destId="{90A077D4-AA10-4963-8901-421D3D2D1340}" srcOrd="2" destOrd="0" presId="urn:microsoft.com/office/officeart/2005/8/layout/orgChart1"/>
    <dgm:cxn modelId="{50D2D0BE-610F-40E7-AA7C-19380DD45D6B}" type="presParOf" srcId="{F6CBB5CB-8134-415B-90E9-6B041BAAD108}" destId="{A15925BC-F171-48A8-9BCB-D92301034C15}" srcOrd="2" destOrd="0" presId="urn:microsoft.com/office/officeart/2005/8/layout/orgChart1"/>
    <dgm:cxn modelId="{143E1832-4AD5-4FE7-A6EA-419B846681E4}" type="presParOf" srcId="{F6CBB5CB-8134-415B-90E9-6B041BAAD108}" destId="{442376E2-6DFD-4C34-8316-83C6BB85C644}" srcOrd="3" destOrd="0" presId="urn:microsoft.com/office/officeart/2005/8/layout/orgChart1"/>
    <dgm:cxn modelId="{EC67F26F-B74C-4F26-B011-837FD2B13EAB}" type="presParOf" srcId="{442376E2-6DFD-4C34-8316-83C6BB85C644}" destId="{1DADDB5C-9105-4D43-9BBE-A9720E582688}" srcOrd="0" destOrd="0" presId="urn:microsoft.com/office/officeart/2005/8/layout/orgChart1"/>
    <dgm:cxn modelId="{B3534A00-4B96-4069-AFFA-3175620F1912}" type="presParOf" srcId="{1DADDB5C-9105-4D43-9BBE-A9720E582688}" destId="{B4710373-3861-4DF2-B2A0-47D8A2FD9849}" srcOrd="0" destOrd="0" presId="urn:microsoft.com/office/officeart/2005/8/layout/orgChart1"/>
    <dgm:cxn modelId="{AE628BBD-7F00-4F9A-942A-0429B3762EDF}" type="presParOf" srcId="{1DADDB5C-9105-4D43-9BBE-A9720E582688}" destId="{5AF2027F-3B2D-4AE6-AF12-07F8AB05F309}" srcOrd="1" destOrd="0" presId="urn:microsoft.com/office/officeart/2005/8/layout/orgChart1"/>
    <dgm:cxn modelId="{B8725C0E-8711-4AAC-A171-6CE257C1719B}" type="presParOf" srcId="{442376E2-6DFD-4C34-8316-83C6BB85C644}" destId="{3DCF48E3-5070-46E3-923B-EC105DB968EB}" srcOrd="1" destOrd="0" presId="urn:microsoft.com/office/officeart/2005/8/layout/orgChart1"/>
    <dgm:cxn modelId="{679861FC-81EF-4182-89B3-71DB1A9DABEF}" type="presParOf" srcId="{442376E2-6DFD-4C34-8316-83C6BB85C644}" destId="{5D94F0E1-40ED-41E6-8945-89E972BCB6CA}" srcOrd="2" destOrd="0" presId="urn:microsoft.com/office/officeart/2005/8/layout/orgChart1"/>
    <dgm:cxn modelId="{D7550913-88E8-48B6-BF83-CD0AFADBAC13}" type="presParOf" srcId="{F6CBB5CB-8134-415B-90E9-6B041BAAD108}" destId="{3A57E1EB-AED9-4BB1-A38A-ECD8AF16D9D4}" srcOrd="4" destOrd="0" presId="urn:microsoft.com/office/officeart/2005/8/layout/orgChart1"/>
    <dgm:cxn modelId="{50BAB792-D9DC-431F-A6BF-4FCCE6EC5D97}" type="presParOf" srcId="{F6CBB5CB-8134-415B-90E9-6B041BAAD108}" destId="{289CC827-1429-4838-9439-12EB735C5718}" srcOrd="5" destOrd="0" presId="urn:microsoft.com/office/officeart/2005/8/layout/orgChart1"/>
    <dgm:cxn modelId="{2C3179A6-92C1-4AB2-844D-A7D25F983BD0}" type="presParOf" srcId="{289CC827-1429-4838-9439-12EB735C5718}" destId="{6CB56B46-F048-4DEB-8790-EC802231FF38}" srcOrd="0" destOrd="0" presId="urn:microsoft.com/office/officeart/2005/8/layout/orgChart1"/>
    <dgm:cxn modelId="{48949D1A-D69F-4924-8E9A-3905DAE0F6E3}" type="presParOf" srcId="{6CB56B46-F048-4DEB-8790-EC802231FF38}" destId="{58E664EC-BB64-4402-993A-39A2D434C328}" srcOrd="0" destOrd="0" presId="urn:microsoft.com/office/officeart/2005/8/layout/orgChart1"/>
    <dgm:cxn modelId="{042FEFB2-186F-4D52-82C8-DFD201F97C41}" type="presParOf" srcId="{6CB56B46-F048-4DEB-8790-EC802231FF38}" destId="{8EB75808-42CD-4E30-B9DC-4AEFAC76FF40}" srcOrd="1" destOrd="0" presId="urn:microsoft.com/office/officeart/2005/8/layout/orgChart1"/>
    <dgm:cxn modelId="{A41A4373-4CDE-412C-9997-80F751F654BF}" type="presParOf" srcId="{289CC827-1429-4838-9439-12EB735C5718}" destId="{381B298E-3CD4-4D98-A772-8D6091194E6D}" srcOrd="1" destOrd="0" presId="urn:microsoft.com/office/officeart/2005/8/layout/orgChart1"/>
    <dgm:cxn modelId="{004161C8-FF23-472B-B140-A69BE227275B}" type="presParOf" srcId="{289CC827-1429-4838-9439-12EB735C5718}" destId="{45B22113-C98F-4FBA-906B-4B729C33C805}" srcOrd="2" destOrd="0" presId="urn:microsoft.com/office/officeart/2005/8/layout/orgChart1"/>
    <dgm:cxn modelId="{EBBDBAAC-B822-4587-BE3B-35366779D67C}" type="presParOf" srcId="{DB364D70-454D-4428-AFB8-9B02FE9B8779}" destId="{46CA55DB-777B-4EE2-96E5-57F8A294C559}" srcOrd="2" destOrd="0" presId="urn:microsoft.com/office/officeart/2005/8/layout/orgChar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0DF603-A43A-4C8A-8CAB-A3466E0B340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DD9AEC93-C69F-4DCE-AFD1-716BC7CEF763}">
      <dgm:prSet phldrT="[Текст]" custT="1"/>
      <dgm:spPr/>
      <dgm:t>
        <a:bodyPr/>
        <a:lstStyle/>
        <a:p>
          <a:r>
            <a:rPr lang="ru-RU" sz="2000" b="1" dirty="0" err="1" smtClean="0"/>
            <a:t>Антикоррупционная</a:t>
          </a:r>
          <a:r>
            <a:rPr lang="ru-RU" sz="2000" b="1" dirty="0" smtClean="0"/>
            <a:t> деятельность</a:t>
          </a:r>
          <a:endParaRPr lang="ru-RU" sz="2000" b="1" dirty="0"/>
        </a:p>
      </dgm:t>
    </dgm:pt>
    <dgm:pt modelId="{E9AB7B24-0928-4774-8853-5FD3620CFADC}" type="parTrans" cxnId="{91FED990-21DC-4387-87F9-EEE8E9B72D70}">
      <dgm:prSet/>
      <dgm:spPr/>
      <dgm:t>
        <a:bodyPr/>
        <a:lstStyle/>
        <a:p>
          <a:endParaRPr lang="ru-RU"/>
        </a:p>
      </dgm:t>
    </dgm:pt>
    <dgm:pt modelId="{87EBCC09-B996-403D-B4B0-09C5A5F0B930}" type="sibTrans" cxnId="{91FED990-21DC-4387-87F9-EEE8E9B72D70}">
      <dgm:prSet/>
      <dgm:spPr/>
      <dgm:t>
        <a:bodyPr/>
        <a:lstStyle/>
        <a:p>
          <a:endParaRPr lang="ru-RU"/>
        </a:p>
      </dgm:t>
    </dgm:pt>
    <dgm:pt modelId="{6C4E43D7-E7C9-4177-A4BF-00BD8FF8418A}">
      <dgm:prSet phldrT="[Текст]"/>
      <dgm:spPr/>
      <dgm:t>
        <a:bodyPr/>
        <a:lstStyle/>
        <a:p>
          <a:r>
            <a:rPr lang="ru-RU" b="1" dirty="0" smtClean="0"/>
            <a:t>Проектирование мероприятий</a:t>
          </a:r>
          <a:endParaRPr lang="ru-RU" b="1" dirty="0"/>
        </a:p>
      </dgm:t>
    </dgm:pt>
    <dgm:pt modelId="{A5DA7686-A949-4C96-8869-AE79C2F0AC08}" type="parTrans" cxnId="{E54E9131-9617-47EB-916D-1AC08A75F644}">
      <dgm:prSet/>
      <dgm:spPr/>
      <dgm:t>
        <a:bodyPr/>
        <a:lstStyle/>
        <a:p>
          <a:endParaRPr lang="ru-RU"/>
        </a:p>
      </dgm:t>
    </dgm:pt>
    <dgm:pt modelId="{D92D9D48-F586-4F23-95E4-FF96AED609B2}" type="sibTrans" cxnId="{E54E9131-9617-47EB-916D-1AC08A75F644}">
      <dgm:prSet/>
      <dgm:spPr/>
      <dgm:t>
        <a:bodyPr/>
        <a:lstStyle/>
        <a:p>
          <a:endParaRPr lang="ru-RU"/>
        </a:p>
      </dgm:t>
    </dgm:pt>
    <dgm:pt modelId="{CB39BCC4-5702-49A3-8518-ECEA927F56D1}">
      <dgm:prSet phldrT="[Текст]"/>
      <dgm:spPr/>
      <dgm:t>
        <a:bodyPr/>
        <a:lstStyle/>
        <a:p>
          <a:r>
            <a:rPr lang="ru-RU" b="1" dirty="0" err="1" smtClean="0"/>
            <a:t>Антикоррупционное</a:t>
          </a:r>
          <a:r>
            <a:rPr lang="ru-RU" b="1" dirty="0" smtClean="0"/>
            <a:t> просвещение</a:t>
          </a:r>
          <a:endParaRPr lang="ru-RU" b="1" dirty="0"/>
        </a:p>
      </dgm:t>
    </dgm:pt>
    <dgm:pt modelId="{9508DFA9-11FC-463B-9200-B2CFF1471B8E}" type="parTrans" cxnId="{2D1B7055-E750-47BC-8AED-FFB18B3C3016}">
      <dgm:prSet/>
      <dgm:spPr/>
      <dgm:t>
        <a:bodyPr/>
        <a:lstStyle/>
        <a:p>
          <a:endParaRPr lang="ru-RU"/>
        </a:p>
      </dgm:t>
    </dgm:pt>
    <dgm:pt modelId="{1D3CAF2C-12A7-4E36-AC5B-663AB91A4B81}" type="sibTrans" cxnId="{2D1B7055-E750-47BC-8AED-FFB18B3C3016}">
      <dgm:prSet/>
      <dgm:spPr/>
      <dgm:t>
        <a:bodyPr/>
        <a:lstStyle/>
        <a:p>
          <a:endParaRPr lang="ru-RU"/>
        </a:p>
      </dgm:t>
    </dgm:pt>
    <dgm:pt modelId="{5F9A0C9C-2460-4401-8FB0-09B78F016AF5}" type="pres">
      <dgm:prSet presAssocID="{BF0DF603-A43A-4C8A-8CAB-A3466E0B3406}" presName="hierChild1" presStyleCnt="0">
        <dgm:presLayoutVars>
          <dgm:chPref val="1"/>
          <dgm:dir/>
          <dgm:animOne val="branch"/>
          <dgm:animLvl val="lvl"/>
          <dgm:resizeHandles/>
        </dgm:presLayoutVars>
      </dgm:prSet>
      <dgm:spPr/>
      <dgm:t>
        <a:bodyPr/>
        <a:lstStyle/>
        <a:p>
          <a:endParaRPr lang="ru-RU"/>
        </a:p>
      </dgm:t>
    </dgm:pt>
    <dgm:pt modelId="{5ABA6653-DCDF-412A-BE56-5002C07A9491}" type="pres">
      <dgm:prSet presAssocID="{DD9AEC93-C69F-4DCE-AFD1-716BC7CEF763}" presName="hierRoot1" presStyleCnt="0"/>
      <dgm:spPr/>
    </dgm:pt>
    <dgm:pt modelId="{25A0E17D-819C-4891-99D9-684F17668686}" type="pres">
      <dgm:prSet presAssocID="{DD9AEC93-C69F-4DCE-AFD1-716BC7CEF763}" presName="composite" presStyleCnt="0"/>
      <dgm:spPr/>
    </dgm:pt>
    <dgm:pt modelId="{03885839-2AB5-4BAC-95EF-671586C36338}" type="pres">
      <dgm:prSet presAssocID="{DD9AEC93-C69F-4DCE-AFD1-716BC7CEF763}" presName="background" presStyleLbl="node0" presStyleIdx="0" presStyleCnt="1"/>
      <dgm:spPr/>
    </dgm:pt>
    <dgm:pt modelId="{7F03D1ED-C967-4068-A935-2A532C5B1AAC}" type="pres">
      <dgm:prSet presAssocID="{DD9AEC93-C69F-4DCE-AFD1-716BC7CEF763}" presName="text" presStyleLbl="fgAcc0" presStyleIdx="0" presStyleCnt="1" custScaleX="117161">
        <dgm:presLayoutVars>
          <dgm:chPref val="3"/>
        </dgm:presLayoutVars>
      </dgm:prSet>
      <dgm:spPr/>
      <dgm:t>
        <a:bodyPr/>
        <a:lstStyle/>
        <a:p>
          <a:endParaRPr lang="ru-RU"/>
        </a:p>
      </dgm:t>
    </dgm:pt>
    <dgm:pt modelId="{7953ECFD-328B-4C1E-AB3D-21730A8756A6}" type="pres">
      <dgm:prSet presAssocID="{DD9AEC93-C69F-4DCE-AFD1-716BC7CEF763}" presName="hierChild2" presStyleCnt="0"/>
      <dgm:spPr/>
    </dgm:pt>
    <dgm:pt modelId="{C9B7BC97-94C2-4DC9-B019-A94BC020527F}" type="pres">
      <dgm:prSet presAssocID="{A5DA7686-A949-4C96-8869-AE79C2F0AC08}" presName="Name10" presStyleLbl="parChTrans1D2" presStyleIdx="0" presStyleCnt="2"/>
      <dgm:spPr/>
      <dgm:t>
        <a:bodyPr/>
        <a:lstStyle/>
        <a:p>
          <a:endParaRPr lang="ru-RU"/>
        </a:p>
      </dgm:t>
    </dgm:pt>
    <dgm:pt modelId="{AFD5BF7D-433A-4B1C-A1EE-0DE7F02952E0}" type="pres">
      <dgm:prSet presAssocID="{6C4E43D7-E7C9-4177-A4BF-00BD8FF8418A}" presName="hierRoot2" presStyleCnt="0"/>
      <dgm:spPr/>
    </dgm:pt>
    <dgm:pt modelId="{257EB954-C652-4280-8E19-98B6BFEE801B}" type="pres">
      <dgm:prSet presAssocID="{6C4E43D7-E7C9-4177-A4BF-00BD8FF8418A}" presName="composite2" presStyleCnt="0"/>
      <dgm:spPr/>
    </dgm:pt>
    <dgm:pt modelId="{A998B8D6-4724-409F-B798-CAFF634BEF26}" type="pres">
      <dgm:prSet presAssocID="{6C4E43D7-E7C9-4177-A4BF-00BD8FF8418A}" presName="background2" presStyleLbl="node2" presStyleIdx="0" presStyleCnt="2"/>
      <dgm:spPr/>
    </dgm:pt>
    <dgm:pt modelId="{12D5347D-97BF-4AB4-8611-F7CE5EDA6BF1}" type="pres">
      <dgm:prSet presAssocID="{6C4E43D7-E7C9-4177-A4BF-00BD8FF8418A}" presName="text2" presStyleLbl="fgAcc2" presStyleIdx="0" presStyleCnt="2">
        <dgm:presLayoutVars>
          <dgm:chPref val="3"/>
        </dgm:presLayoutVars>
      </dgm:prSet>
      <dgm:spPr/>
      <dgm:t>
        <a:bodyPr/>
        <a:lstStyle/>
        <a:p>
          <a:endParaRPr lang="ru-RU"/>
        </a:p>
      </dgm:t>
    </dgm:pt>
    <dgm:pt modelId="{BADF7F71-0DB8-47AB-A0D9-F90C25324D8C}" type="pres">
      <dgm:prSet presAssocID="{6C4E43D7-E7C9-4177-A4BF-00BD8FF8418A}" presName="hierChild3" presStyleCnt="0"/>
      <dgm:spPr/>
    </dgm:pt>
    <dgm:pt modelId="{B96B3FDA-F8E7-4C63-8708-BF5FBD4B0949}" type="pres">
      <dgm:prSet presAssocID="{9508DFA9-11FC-463B-9200-B2CFF1471B8E}" presName="Name10" presStyleLbl="parChTrans1D2" presStyleIdx="1" presStyleCnt="2"/>
      <dgm:spPr/>
      <dgm:t>
        <a:bodyPr/>
        <a:lstStyle/>
        <a:p>
          <a:endParaRPr lang="ru-RU"/>
        </a:p>
      </dgm:t>
    </dgm:pt>
    <dgm:pt modelId="{F766083B-1306-4627-A84F-59553F01D799}" type="pres">
      <dgm:prSet presAssocID="{CB39BCC4-5702-49A3-8518-ECEA927F56D1}" presName="hierRoot2" presStyleCnt="0"/>
      <dgm:spPr/>
    </dgm:pt>
    <dgm:pt modelId="{D46038C8-4446-4605-A100-78860F5E68E4}" type="pres">
      <dgm:prSet presAssocID="{CB39BCC4-5702-49A3-8518-ECEA927F56D1}" presName="composite2" presStyleCnt="0"/>
      <dgm:spPr/>
    </dgm:pt>
    <dgm:pt modelId="{BEF58FB1-DB34-483C-B2D7-DBE87911BD06}" type="pres">
      <dgm:prSet presAssocID="{CB39BCC4-5702-49A3-8518-ECEA927F56D1}" presName="background2" presStyleLbl="node2" presStyleIdx="1" presStyleCnt="2"/>
      <dgm:spPr/>
    </dgm:pt>
    <dgm:pt modelId="{DC3905B6-BC2E-4FAB-B77F-0DEBAB3095C8}" type="pres">
      <dgm:prSet presAssocID="{CB39BCC4-5702-49A3-8518-ECEA927F56D1}" presName="text2" presStyleLbl="fgAcc2" presStyleIdx="1" presStyleCnt="2">
        <dgm:presLayoutVars>
          <dgm:chPref val="3"/>
        </dgm:presLayoutVars>
      </dgm:prSet>
      <dgm:spPr/>
      <dgm:t>
        <a:bodyPr/>
        <a:lstStyle/>
        <a:p>
          <a:endParaRPr lang="ru-RU"/>
        </a:p>
      </dgm:t>
    </dgm:pt>
    <dgm:pt modelId="{F5E80B2E-7577-4F0E-B79C-2F3671DBBB7C}" type="pres">
      <dgm:prSet presAssocID="{CB39BCC4-5702-49A3-8518-ECEA927F56D1}" presName="hierChild3" presStyleCnt="0"/>
      <dgm:spPr/>
    </dgm:pt>
  </dgm:ptLst>
  <dgm:cxnLst>
    <dgm:cxn modelId="{5F080CE8-73BC-4E9A-9730-34B6B78FD724}" type="presOf" srcId="{A5DA7686-A949-4C96-8869-AE79C2F0AC08}" destId="{C9B7BC97-94C2-4DC9-B019-A94BC020527F}" srcOrd="0" destOrd="0" presId="urn:microsoft.com/office/officeart/2005/8/layout/hierarchy1"/>
    <dgm:cxn modelId="{E54E9131-9617-47EB-916D-1AC08A75F644}" srcId="{DD9AEC93-C69F-4DCE-AFD1-716BC7CEF763}" destId="{6C4E43D7-E7C9-4177-A4BF-00BD8FF8418A}" srcOrd="0" destOrd="0" parTransId="{A5DA7686-A949-4C96-8869-AE79C2F0AC08}" sibTransId="{D92D9D48-F586-4F23-95E4-FF96AED609B2}"/>
    <dgm:cxn modelId="{41A63741-CB1A-4581-B490-728562BF18FD}" type="presOf" srcId="{DD9AEC93-C69F-4DCE-AFD1-716BC7CEF763}" destId="{7F03D1ED-C967-4068-A935-2A532C5B1AAC}" srcOrd="0" destOrd="0" presId="urn:microsoft.com/office/officeart/2005/8/layout/hierarchy1"/>
    <dgm:cxn modelId="{44F87D61-40D3-445E-AB42-6AF964D27F79}" type="presOf" srcId="{CB39BCC4-5702-49A3-8518-ECEA927F56D1}" destId="{DC3905B6-BC2E-4FAB-B77F-0DEBAB3095C8}" srcOrd="0" destOrd="0" presId="urn:microsoft.com/office/officeart/2005/8/layout/hierarchy1"/>
    <dgm:cxn modelId="{AD0A74FD-E843-4450-9E92-3716D137F11F}" type="presOf" srcId="{BF0DF603-A43A-4C8A-8CAB-A3466E0B3406}" destId="{5F9A0C9C-2460-4401-8FB0-09B78F016AF5}" srcOrd="0" destOrd="0" presId="urn:microsoft.com/office/officeart/2005/8/layout/hierarchy1"/>
    <dgm:cxn modelId="{91FED990-21DC-4387-87F9-EEE8E9B72D70}" srcId="{BF0DF603-A43A-4C8A-8CAB-A3466E0B3406}" destId="{DD9AEC93-C69F-4DCE-AFD1-716BC7CEF763}" srcOrd="0" destOrd="0" parTransId="{E9AB7B24-0928-4774-8853-5FD3620CFADC}" sibTransId="{87EBCC09-B996-403D-B4B0-09C5A5F0B930}"/>
    <dgm:cxn modelId="{A1D062E4-1375-4F75-9ADC-EECBD0A75718}" type="presOf" srcId="{9508DFA9-11FC-463B-9200-B2CFF1471B8E}" destId="{B96B3FDA-F8E7-4C63-8708-BF5FBD4B0949}" srcOrd="0" destOrd="0" presId="urn:microsoft.com/office/officeart/2005/8/layout/hierarchy1"/>
    <dgm:cxn modelId="{7C8D66B8-C2EB-44D9-A0CB-950788F4486F}" type="presOf" srcId="{6C4E43D7-E7C9-4177-A4BF-00BD8FF8418A}" destId="{12D5347D-97BF-4AB4-8611-F7CE5EDA6BF1}" srcOrd="0" destOrd="0" presId="urn:microsoft.com/office/officeart/2005/8/layout/hierarchy1"/>
    <dgm:cxn modelId="{2D1B7055-E750-47BC-8AED-FFB18B3C3016}" srcId="{DD9AEC93-C69F-4DCE-AFD1-716BC7CEF763}" destId="{CB39BCC4-5702-49A3-8518-ECEA927F56D1}" srcOrd="1" destOrd="0" parTransId="{9508DFA9-11FC-463B-9200-B2CFF1471B8E}" sibTransId="{1D3CAF2C-12A7-4E36-AC5B-663AB91A4B81}"/>
    <dgm:cxn modelId="{D4C8C867-137E-4DA4-A364-A0CBEC4FC81D}" type="presParOf" srcId="{5F9A0C9C-2460-4401-8FB0-09B78F016AF5}" destId="{5ABA6653-DCDF-412A-BE56-5002C07A9491}" srcOrd="0" destOrd="0" presId="urn:microsoft.com/office/officeart/2005/8/layout/hierarchy1"/>
    <dgm:cxn modelId="{4DF25ECE-6683-4AEB-A2F4-FA9EDB40E9B4}" type="presParOf" srcId="{5ABA6653-DCDF-412A-BE56-5002C07A9491}" destId="{25A0E17D-819C-4891-99D9-684F17668686}" srcOrd="0" destOrd="0" presId="urn:microsoft.com/office/officeart/2005/8/layout/hierarchy1"/>
    <dgm:cxn modelId="{574438E3-E528-4AC1-9D2B-529FACF65276}" type="presParOf" srcId="{25A0E17D-819C-4891-99D9-684F17668686}" destId="{03885839-2AB5-4BAC-95EF-671586C36338}" srcOrd="0" destOrd="0" presId="urn:microsoft.com/office/officeart/2005/8/layout/hierarchy1"/>
    <dgm:cxn modelId="{F1773962-D35F-41BB-BB77-BF4DABDF859A}" type="presParOf" srcId="{25A0E17D-819C-4891-99D9-684F17668686}" destId="{7F03D1ED-C967-4068-A935-2A532C5B1AAC}" srcOrd="1" destOrd="0" presId="urn:microsoft.com/office/officeart/2005/8/layout/hierarchy1"/>
    <dgm:cxn modelId="{546860B4-6018-4C9A-B60B-45729BE3681A}" type="presParOf" srcId="{5ABA6653-DCDF-412A-BE56-5002C07A9491}" destId="{7953ECFD-328B-4C1E-AB3D-21730A8756A6}" srcOrd="1" destOrd="0" presId="urn:microsoft.com/office/officeart/2005/8/layout/hierarchy1"/>
    <dgm:cxn modelId="{ED8DF1F2-1C41-45E0-BE9F-8B46E28D5020}" type="presParOf" srcId="{7953ECFD-328B-4C1E-AB3D-21730A8756A6}" destId="{C9B7BC97-94C2-4DC9-B019-A94BC020527F}" srcOrd="0" destOrd="0" presId="urn:microsoft.com/office/officeart/2005/8/layout/hierarchy1"/>
    <dgm:cxn modelId="{5C53090C-F44F-475A-9F32-B60BC519C902}" type="presParOf" srcId="{7953ECFD-328B-4C1E-AB3D-21730A8756A6}" destId="{AFD5BF7D-433A-4B1C-A1EE-0DE7F02952E0}" srcOrd="1" destOrd="0" presId="urn:microsoft.com/office/officeart/2005/8/layout/hierarchy1"/>
    <dgm:cxn modelId="{BDCC0003-53E1-4B6C-876F-3535F29A1011}" type="presParOf" srcId="{AFD5BF7D-433A-4B1C-A1EE-0DE7F02952E0}" destId="{257EB954-C652-4280-8E19-98B6BFEE801B}" srcOrd="0" destOrd="0" presId="urn:microsoft.com/office/officeart/2005/8/layout/hierarchy1"/>
    <dgm:cxn modelId="{A86B5E1C-6CE4-4F74-A3A8-7A0CA2FC9958}" type="presParOf" srcId="{257EB954-C652-4280-8E19-98B6BFEE801B}" destId="{A998B8D6-4724-409F-B798-CAFF634BEF26}" srcOrd="0" destOrd="0" presId="urn:microsoft.com/office/officeart/2005/8/layout/hierarchy1"/>
    <dgm:cxn modelId="{170CDB93-50D5-45F1-8C6D-A19857D1FF28}" type="presParOf" srcId="{257EB954-C652-4280-8E19-98B6BFEE801B}" destId="{12D5347D-97BF-4AB4-8611-F7CE5EDA6BF1}" srcOrd="1" destOrd="0" presId="urn:microsoft.com/office/officeart/2005/8/layout/hierarchy1"/>
    <dgm:cxn modelId="{69475789-A348-4575-BEB2-084B2F959D8B}" type="presParOf" srcId="{AFD5BF7D-433A-4B1C-A1EE-0DE7F02952E0}" destId="{BADF7F71-0DB8-47AB-A0D9-F90C25324D8C}" srcOrd="1" destOrd="0" presId="urn:microsoft.com/office/officeart/2005/8/layout/hierarchy1"/>
    <dgm:cxn modelId="{13E3BFA0-9282-4CBF-A4FD-A8976DE33AB1}" type="presParOf" srcId="{7953ECFD-328B-4C1E-AB3D-21730A8756A6}" destId="{B96B3FDA-F8E7-4C63-8708-BF5FBD4B0949}" srcOrd="2" destOrd="0" presId="urn:microsoft.com/office/officeart/2005/8/layout/hierarchy1"/>
    <dgm:cxn modelId="{ABA245D0-F311-48FB-9565-82F2988C2D15}" type="presParOf" srcId="{7953ECFD-328B-4C1E-AB3D-21730A8756A6}" destId="{F766083B-1306-4627-A84F-59553F01D799}" srcOrd="3" destOrd="0" presId="urn:microsoft.com/office/officeart/2005/8/layout/hierarchy1"/>
    <dgm:cxn modelId="{673D3F12-8EFF-4DCC-8EBC-D2177B221722}" type="presParOf" srcId="{F766083B-1306-4627-A84F-59553F01D799}" destId="{D46038C8-4446-4605-A100-78860F5E68E4}" srcOrd="0" destOrd="0" presId="urn:microsoft.com/office/officeart/2005/8/layout/hierarchy1"/>
    <dgm:cxn modelId="{B3DDED82-FEA8-41E1-8B7D-A72E2CA22880}" type="presParOf" srcId="{D46038C8-4446-4605-A100-78860F5E68E4}" destId="{BEF58FB1-DB34-483C-B2D7-DBE87911BD06}" srcOrd="0" destOrd="0" presId="urn:microsoft.com/office/officeart/2005/8/layout/hierarchy1"/>
    <dgm:cxn modelId="{514460D7-5DBB-49C6-B14B-DED45890712C}" type="presParOf" srcId="{D46038C8-4446-4605-A100-78860F5E68E4}" destId="{DC3905B6-BC2E-4FAB-B77F-0DEBAB3095C8}" srcOrd="1" destOrd="0" presId="urn:microsoft.com/office/officeart/2005/8/layout/hierarchy1"/>
    <dgm:cxn modelId="{1729ADE1-E4AE-453B-9C61-0DE750BD91B3}" type="presParOf" srcId="{F766083B-1306-4627-A84F-59553F01D799}" destId="{F5E80B2E-7577-4F0E-B79C-2F3671DBBB7C}" srcOrd="1" destOrd="0" presId="urn:microsoft.com/office/officeart/2005/8/layout/hierarchy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B3B849-09A1-4FC5-BF74-F302A560B08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4EF9D86E-2D36-4C60-97EF-838E83D6ADD2}">
      <dgm:prSet phldrT="[Текст]" custT="1"/>
      <dgm:spPr/>
      <dgm:t>
        <a:bodyPr/>
        <a:lstStyle/>
        <a:p>
          <a:r>
            <a:rPr lang="ru-RU" sz="1400" b="1" dirty="0" smtClean="0">
              <a:solidFill>
                <a:schemeClr val="tx1"/>
              </a:solidFill>
            </a:rPr>
            <a:t>соответствия политики организации действующему законодательству и общепринятым нормам</a:t>
          </a:r>
          <a:endParaRPr lang="ru-RU" sz="1400" dirty="0">
            <a:solidFill>
              <a:schemeClr val="tx1"/>
            </a:solidFill>
          </a:endParaRPr>
        </a:p>
      </dgm:t>
    </dgm:pt>
    <dgm:pt modelId="{02FB7978-DC30-4DB5-8020-D5E9CC4C8BE7}" type="parTrans" cxnId="{73AA9AA3-D643-44D0-B1DC-C8C60807115D}">
      <dgm:prSet/>
      <dgm:spPr/>
      <dgm:t>
        <a:bodyPr/>
        <a:lstStyle/>
        <a:p>
          <a:endParaRPr lang="ru-RU">
            <a:solidFill>
              <a:schemeClr val="tx1"/>
            </a:solidFill>
          </a:endParaRPr>
        </a:p>
      </dgm:t>
    </dgm:pt>
    <dgm:pt modelId="{A5E945C8-356D-4465-86CA-88779B1510FC}" type="sibTrans" cxnId="{73AA9AA3-D643-44D0-B1DC-C8C60807115D}">
      <dgm:prSet/>
      <dgm:spPr/>
      <dgm:t>
        <a:bodyPr/>
        <a:lstStyle/>
        <a:p>
          <a:endParaRPr lang="ru-RU">
            <a:solidFill>
              <a:schemeClr val="tx1"/>
            </a:solidFill>
          </a:endParaRPr>
        </a:p>
      </dgm:t>
    </dgm:pt>
    <dgm:pt modelId="{D333C6B4-F681-4A9A-97E7-37902E77B3C4}">
      <dgm:prSet phldrT="[Текст]" custT="1"/>
      <dgm:spPr/>
      <dgm:t>
        <a:bodyPr/>
        <a:lstStyle/>
        <a:p>
          <a:r>
            <a:rPr lang="ru-RU" sz="1800" b="1" dirty="0" smtClean="0">
              <a:solidFill>
                <a:schemeClr val="tx1"/>
              </a:solidFill>
            </a:rPr>
            <a:t>личного примера руководства</a:t>
          </a:r>
          <a:endParaRPr lang="ru-RU" sz="1800" dirty="0">
            <a:solidFill>
              <a:schemeClr val="tx1"/>
            </a:solidFill>
          </a:endParaRPr>
        </a:p>
      </dgm:t>
    </dgm:pt>
    <dgm:pt modelId="{A0E215D7-52AA-4AED-AA35-3885709B0670}" type="parTrans" cxnId="{77C210D8-03D7-4B63-BE2D-67FE7650B43E}">
      <dgm:prSet/>
      <dgm:spPr/>
      <dgm:t>
        <a:bodyPr/>
        <a:lstStyle/>
        <a:p>
          <a:endParaRPr lang="ru-RU">
            <a:solidFill>
              <a:schemeClr val="tx1"/>
            </a:solidFill>
          </a:endParaRPr>
        </a:p>
      </dgm:t>
    </dgm:pt>
    <dgm:pt modelId="{59A9A263-48E4-42D5-B18C-4BF5E74705EB}" type="sibTrans" cxnId="{77C210D8-03D7-4B63-BE2D-67FE7650B43E}">
      <dgm:prSet/>
      <dgm:spPr/>
      <dgm:t>
        <a:bodyPr/>
        <a:lstStyle/>
        <a:p>
          <a:endParaRPr lang="ru-RU">
            <a:solidFill>
              <a:schemeClr val="tx1"/>
            </a:solidFill>
          </a:endParaRPr>
        </a:p>
      </dgm:t>
    </dgm:pt>
    <dgm:pt modelId="{FEE2233B-D698-4C68-B552-57D09271C9A7}">
      <dgm:prSet phldrT="[Текст]" custT="1"/>
      <dgm:spPr/>
      <dgm:t>
        <a:bodyPr/>
        <a:lstStyle/>
        <a:p>
          <a:r>
            <a:rPr lang="ru-RU" sz="1800" b="1" dirty="0" smtClean="0">
              <a:solidFill>
                <a:schemeClr val="tx1"/>
              </a:solidFill>
            </a:rPr>
            <a:t>вовлеченности работников</a:t>
          </a:r>
          <a:endParaRPr lang="ru-RU" sz="1800" dirty="0">
            <a:solidFill>
              <a:schemeClr val="tx1"/>
            </a:solidFill>
          </a:endParaRPr>
        </a:p>
      </dgm:t>
    </dgm:pt>
    <dgm:pt modelId="{3278F5C4-ED89-440F-ADFC-8D93422E8DE6}" type="parTrans" cxnId="{7251F244-EB1F-44DC-B572-72ACA359E31E}">
      <dgm:prSet/>
      <dgm:spPr/>
      <dgm:t>
        <a:bodyPr/>
        <a:lstStyle/>
        <a:p>
          <a:endParaRPr lang="ru-RU">
            <a:solidFill>
              <a:schemeClr val="tx1"/>
            </a:solidFill>
          </a:endParaRPr>
        </a:p>
      </dgm:t>
    </dgm:pt>
    <dgm:pt modelId="{B1914FC8-7359-4FEE-B8CF-FE477879B383}" type="sibTrans" cxnId="{7251F244-EB1F-44DC-B572-72ACA359E31E}">
      <dgm:prSet/>
      <dgm:spPr/>
      <dgm:t>
        <a:bodyPr/>
        <a:lstStyle/>
        <a:p>
          <a:endParaRPr lang="ru-RU">
            <a:solidFill>
              <a:schemeClr val="tx1"/>
            </a:solidFill>
          </a:endParaRPr>
        </a:p>
      </dgm:t>
    </dgm:pt>
    <dgm:pt modelId="{AE7B0BB0-FB4E-44BD-AA6E-3FF3AAD30E78}">
      <dgm:prSet phldrT="[Текст]" custT="1"/>
      <dgm:spPr/>
      <dgm:t>
        <a:bodyPr/>
        <a:lstStyle/>
        <a:p>
          <a:pPr>
            <a:spcAft>
              <a:spcPts val="0"/>
            </a:spcAft>
          </a:pPr>
          <a:r>
            <a:rPr lang="ru-RU" sz="1600" b="1" dirty="0" smtClean="0">
              <a:solidFill>
                <a:schemeClr val="tx1"/>
              </a:solidFill>
            </a:rPr>
            <a:t>соразмерности </a:t>
          </a:r>
          <a:r>
            <a:rPr lang="ru-RU" sz="1600" b="1" dirty="0" err="1" smtClean="0">
              <a:solidFill>
                <a:schemeClr val="tx1"/>
              </a:solidFill>
            </a:rPr>
            <a:t>антикоррупционных</a:t>
          </a:r>
          <a:r>
            <a:rPr lang="ru-RU" sz="1600" b="1" dirty="0" smtClean="0">
              <a:solidFill>
                <a:schemeClr val="tx1"/>
              </a:solidFill>
            </a:rPr>
            <a:t> </a:t>
          </a:r>
        </a:p>
        <a:p>
          <a:pPr>
            <a:spcAft>
              <a:spcPts val="0"/>
            </a:spcAft>
          </a:pPr>
          <a:r>
            <a:rPr lang="ru-RU" sz="1600" b="1" dirty="0" smtClean="0">
              <a:solidFill>
                <a:schemeClr val="tx1"/>
              </a:solidFill>
            </a:rPr>
            <a:t> процедур риску коррупции</a:t>
          </a:r>
          <a:endParaRPr lang="ru-RU" sz="1600" dirty="0">
            <a:solidFill>
              <a:schemeClr val="tx1"/>
            </a:solidFill>
          </a:endParaRPr>
        </a:p>
      </dgm:t>
    </dgm:pt>
    <dgm:pt modelId="{2F7F0AC0-960F-4701-AF4B-16AB9EDEBD44}" type="parTrans" cxnId="{E8A0477D-338C-4A00-BA1C-11ADFC104906}">
      <dgm:prSet/>
      <dgm:spPr/>
      <dgm:t>
        <a:bodyPr/>
        <a:lstStyle/>
        <a:p>
          <a:endParaRPr lang="ru-RU">
            <a:solidFill>
              <a:schemeClr val="tx1"/>
            </a:solidFill>
          </a:endParaRPr>
        </a:p>
      </dgm:t>
    </dgm:pt>
    <dgm:pt modelId="{6FF06EFE-74F1-4235-A3ED-DC8E4A337590}" type="sibTrans" cxnId="{E8A0477D-338C-4A00-BA1C-11ADFC104906}">
      <dgm:prSet/>
      <dgm:spPr/>
      <dgm:t>
        <a:bodyPr/>
        <a:lstStyle/>
        <a:p>
          <a:endParaRPr lang="ru-RU">
            <a:solidFill>
              <a:schemeClr val="tx1"/>
            </a:solidFill>
          </a:endParaRPr>
        </a:p>
      </dgm:t>
    </dgm:pt>
    <dgm:pt modelId="{8BDA6FE8-D119-4904-B66F-740BCC8FA249}">
      <dgm:prSet phldrT="[Текст]" custT="1"/>
      <dgm:spPr/>
      <dgm:t>
        <a:bodyPr/>
        <a:lstStyle/>
        <a:p>
          <a:r>
            <a:rPr lang="ru-RU" sz="1600" b="1" dirty="0" smtClean="0">
              <a:solidFill>
                <a:schemeClr val="tx1"/>
              </a:solidFill>
            </a:rPr>
            <a:t>эффективности </a:t>
          </a:r>
          <a:r>
            <a:rPr lang="ru-RU" sz="1600" b="1" dirty="0" err="1" smtClean="0">
              <a:solidFill>
                <a:schemeClr val="tx1"/>
              </a:solidFill>
            </a:rPr>
            <a:t>антикоррупционных</a:t>
          </a:r>
          <a:r>
            <a:rPr lang="ru-RU" sz="1600" b="1" dirty="0" smtClean="0">
              <a:solidFill>
                <a:schemeClr val="tx1"/>
              </a:solidFill>
            </a:rPr>
            <a:t> процедур</a:t>
          </a:r>
          <a:endParaRPr lang="ru-RU" sz="1600" dirty="0">
            <a:solidFill>
              <a:schemeClr val="tx1"/>
            </a:solidFill>
          </a:endParaRPr>
        </a:p>
      </dgm:t>
    </dgm:pt>
    <dgm:pt modelId="{A33E6B1A-8905-44F0-93EA-49D662685835}" type="parTrans" cxnId="{903C5BDD-6604-4C2D-9E89-1B3734673E1C}">
      <dgm:prSet/>
      <dgm:spPr/>
      <dgm:t>
        <a:bodyPr/>
        <a:lstStyle/>
        <a:p>
          <a:endParaRPr lang="ru-RU">
            <a:solidFill>
              <a:schemeClr val="tx1"/>
            </a:solidFill>
          </a:endParaRPr>
        </a:p>
      </dgm:t>
    </dgm:pt>
    <dgm:pt modelId="{FD21434D-EBCE-4A35-A4EC-F5508E4B9E0D}" type="sibTrans" cxnId="{903C5BDD-6604-4C2D-9E89-1B3734673E1C}">
      <dgm:prSet/>
      <dgm:spPr/>
      <dgm:t>
        <a:bodyPr/>
        <a:lstStyle/>
        <a:p>
          <a:endParaRPr lang="ru-RU">
            <a:solidFill>
              <a:schemeClr val="tx1"/>
            </a:solidFill>
          </a:endParaRPr>
        </a:p>
      </dgm:t>
    </dgm:pt>
    <dgm:pt modelId="{C6E68CDD-D7AE-45D1-B0BE-69D2534BA4F9}">
      <dgm:prSet phldrT="[Текст]" custT="1"/>
      <dgm:spPr/>
      <dgm:t>
        <a:bodyPr/>
        <a:lstStyle/>
        <a:p>
          <a:r>
            <a:rPr lang="ru-RU" sz="1600" b="1" dirty="0" smtClean="0">
              <a:solidFill>
                <a:schemeClr val="tx1"/>
              </a:solidFill>
            </a:rPr>
            <a:t>ответственности и неотвратимости наказания</a:t>
          </a:r>
          <a:endParaRPr lang="ru-RU" sz="1600" dirty="0">
            <a:solidFill>
              <a:schemeClr val="tx1"/>
            </a:solidFill>
          </a:endParaRPr>
        </a:p>
      </dgm:t>
    </dgm:pt>
    <dgm:pt modelId="{CCCEB1E7-3A1E-4D3F-8A2F-7DA683906F25}" type="parTrans" cxnId="{7E2B115F-38DC-443E-9092-163292D7AD20}">
      <dgm:prSet/>
      <dgm:spPr/>
      <dgm:t>
        <a:bodyPr/>
        <a:lstStyle/>
        <a:p>
          <a:endParaRPr lang="ru-RU">
            <a:solidFill>
              <a:schemeClr val="tx1"/>
            </a:solidFill>
          </a:endParaRPr>
        </a:p>
      </dgm:t>
    </dgm:pt>
    <dgm:pt modelId="{D4835CEF-CB52-4373-B1EC-3EDD2949D1EE}" type="sibTrans" cxnId="{7E2B115F-38DC-443E-9092-163292D7AD20}">
      <dgm:prSet/>
      <dgm:spPr/>
      <dgm:t>
        <a:bodyPr/>
        <a:lstStyle/>
        <a:p>
          <a:endParaRPr lang="ru-RU">
            <a:solidFill>
              <a:schemeClr val="tx1"/>
            </a:solidFill>
          </a:endParaRPr>
        </a:p>
      </dgm:t>
    </dgm:pt>
    <dgm:pt modelId="{B0EE17B0-ED50-4203-BB38-D18584DC9909}">
      <dgm:prSet phldrT="[Текст]" custT="1"/>
      <dgm:spPr/>
      <dgm:t>
        <a:bodyPr/>
        <a:lstStyle/>
        <a:p>
          <a:r>
            <a:rPr lang="ru-RU" sz="1400" b="1" dirty="0" smtClean="0">
              <a:solidFill>
                <a:schemeClr val="tx1"/>
              </a:solidFill>
            </a:rPr>
            <a:t>информационной  </a:t>
          </a:r>
        </a:p>
        <a:p>
          <a:r>
            <a:rPr lang="ru-RU" sz="1400" b="1" dirty="0" smtClean="0">
              <a:solidFill>
                <a:schemeClr val="tx1"/>
              </a:solidFill>
            </a:rPr>
            <a:t>открытости  ОО</a:t>
          </a:r>
          <a:endParaRPr lang="ru-RU" sz="1400" dirty="0">
            <a:solidFill>
              <a:schemeClr val="tx1"/>
            </a:solidFill>
          </a:endParaRPr>
        </a:p>
      </dgm:t>
    </dgm:pt>
    <dgm:pt modelId="{513A8A43-DF9B-44E2-AAD9-2D3CC2520FE3}" type="parTrans" cxnId="{DA8AE29A-F3B3-47AA-82CB-61D08F50848D}">
      <dgm:prSet/>
      <dgm:spPr/>
      <dgm:t>
        <a:bodyPr/>
        <a:lstStyle/>
        <a:p>
          <a:endParaRPr lang="ru-RU">
            <a:solidFill>
              <a:schemeClr val="tx1"/>
            </a:solidFill>
          </a:endParaRPr>
        </a:p>
      </dgm:t>
    </dgm:pt>
    <dgm:pt modelId="{64812ABF-25E3-40C3-8403-CAD64D87671E}" type="sibTrans" cxnId="{DA8AE29A-F3B3-47AA-82CB-61D08F50848D}">
      <dgm:prSet/>
      <dgm:spPr/>
      <dgm:t>
        <a:bodyPr/>
        <a:lstStyle/>
        <a:p>
          <a:endParaRPr lang="ru-RU">
            <a:solidFill>
              <a:schemeClr val="tx1"/>
            </a:solidFill>
          </a:endParaRPr>
        </a:p>
      </dgm:t>
    </dgm:pt>
    <dgm:pt modelId="{BDEFF2C0-4BA5-4FFC-A86D-CA85D1BEC8AC}">
      <dgm:prSet phldrT="[Текст]"/>
      <dgm:spPr/>
      <dgm:t>
        <a:bodyPr/>
        <a:lstStyle/>
        <a:p>
          <a:r>
            <a:rPr lang="ru-RU" b="1" dirty="0" smtClean="0">
              <a:solidFill>
                <a:schemeClr val="tx1"/>
              </a:solidFill>
            </a:rPr>
            <a:t>постоянного контроля и регулярного мониторинга</a:t>
          </a:r>
          <a:endParaRPr lang="ru-RU" dirty="0">
            <a:solidFill>
              <a:schemeClr val="tx1"/>
            </a:solidFill>
          </a:endParaRPr>
        </a:p>
      </dgm:t>
    </dgm:pt>
    <dgm:pt modelId="{518335D6-43B9-4E49-B0F7-F12239AF3171}" type="parTrans" cxnId="{CFA016FF-711C-474E-9AB6-CF9770E3D2A8}">
      <dgm:prSet/>
      <dgm:spPr/>
      <dgm:t>
        <a:bodyPr/>
        <a:lstStyle/>
        <a:p>
          <a:endParaRPr lang="ru-RU">
            <a:solidFill>
              <a:schemeClr val="tx1"/>
            </a:solidFill>
          </a:endParaRPr>
        </a:p>
      </dgm:t>
    </dgm:pt>
    <dgm:pt modelId="{29F0D43A-A334-4930-9A0C-DAB06F9D8C40}" type="sibTrans" cxnId="{CFA016FF-711C-474E-9AB6-CF9770E3D2A8}">
      <dgm:prSet/>
      <dgm:spPr/>
      <dgm:t>
        <a:bodyPr/>
        <a:lstStyle/>
        <a:p>
          <a:endParaRPr lang="ru-RU">
            <a:solidFill>
              <a:schemeClr val="tx1"/>
            </a:solidFill>
          </a:endParaRPr>
        </a:p>
      </dgm:t>
    </dgm:pt>
    <dgm:pt modelId="{F1C371FB-3BE3-473D-909E-58548932CA2E}" type="pres">
      <dgm:prSet presAssocID="{DAB3B849-09A1-4FC5-BF74-F302A560B083}" presName="diagram" presStyleCnt="0">
        <dgm:presLayoutVars>
          <dgm:dir/>
          <dgm:resizeHandles val="exact"/>
        </dgm:presLayoutVars>
      </dgm:prSet>
      <dgm:spPr/>
      <dgm:t>
        <a:bodyPr/>
        <a:lstStyle/>
        <a:p>
          <a:endParaRPr lang="ru-RU"/>
        </a:p>
      </dgm:t>
    </dgm:pt>
    <dgm:pt modelId="{DDEA1E09-87C3-4BD6-B94A-48A03B5DA0AF}" type="pres">
      <dgm:prSet presAssocID="{4EF9D86E-2D36-4C60-97EF-838E83D6ADD2}" presName="node" presStyleLbl="node1" presStyleIdx="0" presStyleCnt="8">
        <dgm:presLayoutVars>
          <dgm:bulletEnabled val="1"/>
        </dgm:presLayoutVars>
      </dgm:prSet>
      <dgm:spPr/>
      <dgm:t>
        <a:bodyPr/>
        <a:lstStyle/>
        <a:p>
          <a:endParaRPr lang="ru-RU"/>
        </a:p>
      </dgm:t>
    </dgm:pt>
    <dgm:pt modelId="{19F76B9D-A464-42F4-B44C-7313460707AF}" type="pres">
      <dgm:prSet presAssocID="{A5E945C8-356D-4465-86CA-88779B1510FC}" presName="sibTrans" presStyleCnt="0"/>
      <dgm:spPr/>
    </dgm:pt>
    <dgm:pt modelId="{DAA56BCF-0F2B-42A0-8D03-A3F1286EB4CC}" type="pres">
      <dgm:prSet presAssocID="{D333C6B4-F681-4A9A-97E7-37902E77B3C4}" presName="node" presStyleLbl="node1" presStyleIdx="1" presStyleCnt="8">
        <dgm:presLayoutVars>
          <dgm:bulletEnabled val="1"/>
        </dgm:presLayoutVars>
      </dgm:prSet>
      <dgm:spPr/>
      <dgm:t>
        <a:bodyPr/>
        <a:lstStyle/>
        <a:p>
          <a:endParaRPr lang="ru-RU"/>
        </a:p>
      </dgm:t>
    </dgm:pt>
    <dgm:pt modelId="{ACBDAC34-8789-4A4F-B12F-7B1560C26935}" type="pres">
      <dgm:prSet presAssocID="{59A9A263-48E4-42D5-B18C-4BF5E74705EB}" presName="sibTrans" presStyleCnt="0"/>
      <dgm:spPr/>
    </dgm:pt>
    <dgm:pt modelId="{55BACADD-F505-4877-93D2-FB0BC4FB51B1}" type="pres">
      <dgm:prSet presAssocID="{FEE2233B-D698-4C68-B552-57D09271C9A7}" presName="node" presStyleLbl="node1" presStyleIdx="2" presStyleCnt="8">
        <dgm:presLayoutVars>
          <dgm:bulletEnabled val="1"/>
        </dgm:presLayoutVars>
      </dgm:prSet>
      <dgm:spPr/>
      <dgm:t>
        <a:bodyPr/>
        <a:lstStyle/>
        <a:p>
          <a:endParaRPr lang="ru-RU"/>
        </a:p>
      </dgm:t>
    </dgm:pt>
    <dgm:pt modelId="{5D32BF4B-2BEF-45F2-AE89-9739B5323D59}" type="pres">
      <dgm:prSet presAssocID="{B1914FC8-7359-4FEE-B8CF-FE477879B383}" presName="sibTrans" presStyleCnt="0"/>
      <dgm:spPr/>
    </dgm:pt>
    <dgm:pt modelId="{45EAC152-AB73-43EC-8EE8-96BAF96B428C}" type="pres">
      <dgm:prSet presAssocID="{AE7B0BB0-FB4E-44BD-AA6E-3FF3AAD30E78}" presName="node" presStyleLbl="node1" presStyleIdx="3" presStyleCnt="8">
        <dgm:presLayoutVars>
          <dgm:bulletEnabled val="1"/>
        </dgm:presLayoutVars>
      </dgm:prSet>
      <dgm:spPr/>
      <dgm:t>
        <a:bodyPr/>
        <a:lstStyle/>
        <a:p>
          <a:endParaRPr lang="ru-RU"/>
        </a:p>
      </dgm:t>
    </dgm:pt>
    <dgm:pt modelId="{F3665E88-5E29-4892-ACE7-4928CD27F5A5}" type="pres">
      <dgm:prSet presAssocID="{6FF06EFE-74F1-4235-A3ED-DC8E4A337590}" presName="sibTrans" presStyleCnt="0"/>
      <dgm:spPr/>
    </dgm:pt>
    <dgm:pt modelId="{1CA9CE3C-B31B-4F13-827F-436C81BF443C}" type="pres">
      <dgm:prSet presAssocID="{8BDA6FE8-D119-4904-B66F-740BCC8FA249}" presName="node" presStyleLbl="node1" presStyleIdx="4" presStyleCnt="8">
        <dgm:presLayoutVars>
          <dgm:bulletEnabled val="1"/>
        </dgm:presLayoutVars>
      </dgm:prSet>
      <dgm:spPr/>
      <dgm:t>
        <a:bodyPr/>
        <a:lstStyle/>
        <a:p>
          <a:endParaRPr lang="ru-RU"/>
        </a:p>
      </dgm:t>
    </dgm:pt>
    <dgm:pt modelId="{B2167B32-A04C-42A3-89B4-ED514DB063FD}" type="pres">
      <dgm:prSet presAssocID="{FD21434D-EBCE-4A35-A4EC-F5508E4B9E0D}" presName="sibTrans" presStyleCnt="0"/>
      <dgm:spPr/>
    </dgm:pt>
    <dgm:pt modelId="{D9B40EA9-0C66-4F22-935F-96B0B09DBF49}" type="pres">
      <dgm:prSet presAssocID="{C6E68CDD-D7AE-45D1-B0BE-69D2534BA4F9}" presName="node" presStyleLbl="node1" presStyleIdx="5" presStyleCnt="8">
        <dgm:presLayoutVars>
          <dgm:bulletEnabled val="1"/>
        </dgm:presLayoutVars>
      </dgm:prSet>
      <dgm:spPr/>
      <dgm:t>
        <a:bodyPr/>
        <a:lstStyle/>
        <a:p>
          <a:endParaRPr lang="ru-RU"/>
        </a:p>
      </dgm:t>
    </dgm:pt>
    <dgm:pt modelId="{FA132D9A-C79B-4768-86CF-ED0CD5D8B9CD}" type="pres">
      <dgm:prSet presAssocID="{D4835CEF-CB52-4373-B1EC-3EDD2949D1EE}" presName="sibTrans" presStyleCnt="0"/>
      <dgm:spPr/>
    </dgm:pt>
    <dgm:pt modelId="{3FE5260D-75F6-4ED5-834C-4BDB63EDCE62}" type="pres">
      <dgm:prSet presAssocID="{B0EE17B0-ED50-4203-BB38-D18584DC9909}" presName="node" presStyleLbl="node1" presStyleIdx="6" presStyleCnt="8">
        <dgm:presLayoutVars>
          <dgm:bulletEnabled val="1"/>
        </dgm:presLayoutVars>
      </dgm:prSet>
      <dgm:spPr/>
      <dgm:t>
        <a:bodyPr/>
        <a:lstStyle/>
        <a:p>
          <a:endParaRPr lang="ru-RU"/>
        </a:p>
      </dgm:t>
    </dgm:pt>
    <dgm:pt modelId="{B213C0B3-CC7B-4AAF-8CE7-2B64079AC5DA}" type="pres">
      <dgm:prSet presAssocID="{64812ABF-25E3-40C3-8403-CAD64D87671E}" presName="sibTrans" presStyleCnt="0"/>
      <dgm:spPr/>
    </dgm:pt>
    <dgm:pt modelId="{F2380EAB-61ED-4DC3-9B82-1BD5ACD9607F}" type="pres">
      <dgm:prSet presAssocID="{BDEFF2C0-4BA5-4FFC-A86D-CA85D1BEC8AC}" presName="node" presStyleLbl="node1" presStyleIdx="7" presStyleCnt="8">
        <dgm:presLayoutVars>
          <dgm:bulletEnabled val="1"/>
        </dgm:presLayoutVars>
      </dgm:prSet>
      <dgm:spPr/>
      <dgm:t>
        <a:bodyPr/>
        <a:lstStyle/>
        <a:p>
          <a:endParaRPr lang="ru-RU"/>
        </a:p>
      </dgm:t>
    </dgm:pt>
  </dgm:ptLst>
  <dgm:cxnLst>
    <dgm:cxn modelId="{73AA9AA3-D643-44D0-B1DC-C8C60807115D}" srcId="{DAB3B849-09A1-4FC5-BF74-F302A560B083}" destId="{4EF9D86E-2D36-4C60-97EF-838E83D6ADD2}" srcOrd="0" destOrd="0" parTransId="{02FB7978-DC30-4DB5-8020-D5E9CC4C8BE7}" sibTransId="{A5E945C8-356D-4465-86CA-88779B1510FC}"/>
    <dgm:cxn modelId="{F7704F5C-8A38-46D7-ACDE-A1189F075865}" type="presOf" srcId="{D333C6B4-F681-4A9A-97E7-37902E77B3C4}" destId="{DAA56BCF-0F2B-42A0-8D03-A3F1286EB4CC}" srcOrd="0" destOrd="0" presId="urn:microsoft.com/office/officeart/2005/8/layout/default"/>
    <dgm:cxn modelId="{B41E7A4E-5820-4171-9CC9-72D2CA3A40F6}" type="presOf" srcId="{8BDA6FE8-D119-4904-B66F-740BCC8FA249}" destId="{1CA9CE3C-B31B-4F13-827F-436C81BF443C}" srcOrd="0" destOrd="0" presId="urn:microsoft.com/office/officeart/2005/8/layout/default"/>
    <dgm:cxn modelId="{07076DE9-ECE4-483F-8DE5-580D7EFBFCB2}" type="presOf" srcId="{DAB3B849-09A1-4FC5-BF74-F302A560B083}" destId="{F1C371FB-3BE3-473D-909E-58548932CA2E}" srcOrd="0" destOrd="0" presId="urn:microsoft.com/office/officeart/2005/8/layout/default"/>
    <dgm:cxn modelId="{903C5BDD-6604-4C2D-9E89-1B3734673E1C}" srcId="{DAB3B849-09A1-4FC5-BF74-F302A560B083}" destId="{8BDA6FE8-D119-4904-B66F-740BCC8FA249}" srcOrd="4" destOrd="0" parTransId="{A33E6B1A-8905-44F0-93EA-49D662685835}" sibTransId="{FD21434D-EBCE-4A35-A4EC-F5508E4B9E0D}"/>
    <dgm:cxn modelId="{16E66FB8-FCF9-45BC-9504-8DC36D145D8B}" type="presOf" srcId="{4EF9D86E-2D36-4C60-97EF-838E83D6ADD2}" destId="{DDEA1E09-87C3-4BD6-B94A-48A03B5DA0AF}" srcOrd="0" destOrd="0" presId="urn:microsoft.com/office/officeart/2005/8/layout/default"/>
    <dgm:cxn modelId="{4CEFEC29-2B25-4603-B290-11F0C4E6F250}" type="presOf" srcId="{B0EE17B0-ED50-4203-BB38-D18584DC9909}" destId="{3FE5260D-75F6-4ED5-834C-4BDB63EDCE62}" srcOrd="0" destOrd="0" presId="urn:microsoft.com/office/officeart/2005/8/layout/default"/>
    <dgm:cxn modelId="{E8A0477D-338C-4A00-BA1C-11ADFC104906}" srcId="{DAB3B849-09A1-4FC5-BF74-F302A560B083}" destId="{AE7B0BB0-FB4E-44BD-AA6E-3FF3AAD30E78}" srcOrd="3" destOrd="0" parTransId="{2F7F0AC0-960F-4701-AF4B-16AB9EDEBD44}" sibTransId="{6FF06EFE-74F1-4235-A3ED-DC8E4A337590}"/>
    <dgm:cxn modelId="{500BC436-8800-49C7-8B6A-7C9F2832609B}" type="presOf" srcId="{BDEFF2C0-4BA5-4FFC-A86D-CA85D1BEC8AC}" destId="{F2380EAB-61ED-4DC3-9B82-1BD5ACD9607F}" srcOrd="0" destOrd="0" presId="urn:microsoft.com/office/officeart/2005/8/layout/default"/>
    <dgm:cxn modelId="{2DE29C93-EE26-4874-B75D-4891A9C2E93A}" type="presOf" srcId="{FEE2233B-D698-4C68-B552-57D09271C9A7}" destId="{55BACADD-F505-4877-93D2-FB0BC4FB51B1}" srcOrd="0" destOrd="0" presId="urn:microsoft.com/office/officeart/2005/8/layout/default"/>
    <dgm:cxn modelId="{7E2B115F-38DC-443E-9092-163292D7AD20}" srcId="{DAB3B849-09A1-4FC5-BF74-F302A560B083}" destId="{C6E68CDD-D7AE-45D1-B0BE-69D2534BA4F9}" srcOrd="5" destOrd="0" parTransId="{CCCEB1E7-3A1E-4D3F-8A2F-7DA683906F25}" sibTransId="{D4835CEF-CB52-4373-B1EC-3EDD2949D1EE}"/>
    <dgm:cxn modelId="{DA8AE29A-F3B3-47AA-82CB-61D08F50848D}" srcId="{DAB3B849-09A1-4FC5-BF74-F302A560B083}" destId="{B0EE17B0-ED50-4203-BB38-D18584DC9909}" srcOrd="6" destOrd="0" parTransId="{513A8A43-DF9B-44E2-AAD9-2D3CC2520FE3}" sibTransId="{64812ABF-25E3-40C3-8403-CAD64D87671E}"/>
    <dgm:cxn modelId="{2E5978D8-F781-4C3A-BE96-23BE9D711969}" type="presOf" srcId="{C6E68CDD-D7AE-45D1-B0BE-69D2534BA4F9}" destId="{D9B40EA9-0C66-4F22-935F-96B0B09DBF49}" srcOrd="0" destOrd="0" presId="urn:microsoft.com/office/officeart/2005/8/layout/default"/>
    <dgm:cxn modelId="{CFA016FF-711C-474E-9AB6-CF9770E3D2A8}" srcId="{DAB3B849-09A1-4FC5-BF74-F302A560B083}" destId="{BDEFF2C0-4BA5-4FFC-A86D-CA85D1BEC8AC}" srcOrd="7" destOrd="0" parTransId="{518335D6-43B9-4E49-B0F7-F12239AF3171}" sibTransId="{29F0D43A-A334-4930-9A0C-DAB06F9D8C40}"/>
    <dgm:cxn modelId="{7251F244-EB1F-44DC-B572-72ACA359E31E}" srcId="{DAB3B849-09A1-4FC5-BF74-F302A560B083}" destId="{FEE2233B-D698-4C68-B552-57D09271C9A7}" srcOrd="2" destOrd="0" parTransId="{3278F5C4-ED89-440F-ADFC-8D93422E8DE6}" sibTransId="{B1914FC8-7359-4FEE-B8CF-FE477879B383}"/>
    <dgm:cxn modelId="{77C210D8-03D7-4B63-BE2D-67FE7650B43E}" srcId="{DAB3B849-09A1-4FC5-BF74-F302A560B083}" destId="{D333C6B4-F681-4A9A-97E7-37902E77B3C4}" srcOrd="1" destOrd="0" parTransId="{A0E215D7-52AA-4AED-AA35-3885709B0670}" sibTransId="{59A9A263-48E4-42D5-B18C-4BF5E74705EB}"/>
    <dgm:cxn modelId="{66850BA1-6A96-40C4-88F4-3AC8A0362395}" type="presOf" srcId="{AE7B0BB0-FB4E-44BD-AA6E-3FF3AAD30E78}" destId="{45EAC152-AB73-43EC-8EE8-96BAF96B428C}" srcOrd="0" destOrd="0" presId="urn:microsoft.com/office/officeart/2005/8/layout/default"/>
    <dgm:cxn modelId="{07736621-CC07-4EE9-AE0D-D2FE31EE85DD}" type="presParOf" srcId="{F1C371FB-3BE3-473D-909E-58548932CA2E}" destId="{DDEA1E09-87C3-4BD6-B94A-48A03B5DA0AF}" srcOrd="0" destOrd="0" presId="urn:microsoft.com/office/officeart/2005/8/layout/default"/>
    <dgm:cxn modelId="{94472841-6F61-49EA-8AB6-9F000F1435CF}" type="presParOf" srcId="{F1C371FB-3BE3-473D-909E-58548932CA2E}" destId="{19F76B9D-A464-42F4-B44C-7313460707AF}" srcOrd="1" destOrd="0" presId="urn:microsoft.com/office/officeart/2005/8/layout/default"/>
    <dgm:cxn modelId="{89710234-7BCC-4644-AAC5-B9FC494CA1E4}" type="presParOf" srcId="{F1C371FB-3BE3-473D-909E-58548932CA2E}" destId="{DAA56BCF-0F2B-42A0-8D03-A3F1286EB4CC}" srcOrd="2" destOrd="0" presId="urn:microsoft.com/office/officeart/2005/8/layout/default"/>
    <dgm:cxn modelId="{F150BAB2-8C54-4254-AB5F-B333A03A1835}" type="presParOf" srcId="{F1C371FB-3BE3-473D-909E-58548932CA2E}" destId="{ACBDAC34-8789-4A4F-B12F-7B1560C26935}" srcOrd="3" destOrd="0" presId="urn:microsoft.com/office/officeart/2005/8/layout/default"/>
    <dgm:cxn modelId="{44CD7B45-7CE3-4621-9A83-8F889391CB45}" type="presParOf" srcId="{F1C371FB-3BE3-473D-909E-58548932CA2E}" destId="{55BACADD-F505-4877-93D2-FB0BC4FB51B1}" srcOrd="4" destOrd="0" presId="urn:microsoft.com/office/officeart/2005/8/layout/default"/>
    <dgm:cxn modelId="{6455A674-C7AB-4259-8DF3-75464F0EDB1C}" type="presParOf" srcId="{F1C371FB-3BE3-473D-909E-58548932CA2E}" destId="{5D32BF4B-2BEF-45F2-AE89-9739B5323D59}" srcOrd="5" destOrd="0" presId="urn:microsoft.com/office/officeart/2005/8/layout/default"/>
    <dgm:cxn modelId="{DA08E035-D604-4B30-9DF4-AA893796E05E}" type="presParOf" srcId="{F1C371FB-3BE3-473D-909E-58548932CA2E}" destId="{45EAC152-AB73-43EC-8EE8-96BAF96B428C}" srcOrd="6" destOrd="0" presId="urn:microsoft.com/office/officeart/2005/8/layout/default"/>
    <dgm:cxn modelId="{3A67D07B-A33E-485C-9C82-DD59D4DD3D9C}" type="presParOf" srcId="{F1C371FB-3BE3-473D-909E-58548932CA2E}" destId="{F3665E88-5E29-4892-ACE7-4928CD27F5A5}" srcOrd="7" destOrd="0" presId="urn:microsoft.com/office/officeart/2005/8/layout/default"/>
    <dgm:cxn modelId="{2F632692-3C23-49F5-A038-F09F2EC6E0FA}" type="presParOf" srcId="{F1C371FB-3BE3-473D-909E-58548932CA2E}" destId="{1CA9CE3C-B31B-4F13-827F-436C81BF443C}" srcOrd="8" destOrd="0" presId="urn:microsoft.com/office/officeart/2005/8/layout/default"/>
    <dgm:cxn modelId="{C6C88315-82E0-417B-81ED-5EF3A4AD998F}" type="presParOf" srcId="{F1C371FB-3BE3-473D-909E-58548932CA2E}" destId="{B2167B32-A04C-42A3-89B4-ED514DB063FD}" srcOrd="9" destOrd="0" presId="urn:microsoft.com/office/officeart/2005/8/layout/default"/>
    <dgm:cxn modelId="{E59F93E1-36E4-4905-9EC6-CAF0DABC2C6D}" type="presParOf" srcId="{F1C371FB-3BE3-473D-909E-58548932CA2E}" destId="{D9B40EA9-0C66-4F22-935F-96B0B09DBF49}" srcOrd="10" destOrd="0" presId="urn:microsoft.com/office/officeart/2005/8/layout/default"/>
    <dgm:cxn modelId="{19C4DC87-C48E-48CD-95C5-9A8263A006E9}" type="presParOf" srcId="{F1C371FB-3BE3-473D-909E-58548932CA2E}" destId="{FA132D9A-C79B-4768-86CF-ED0CD5D8B9CD}" srcOrd="11" destOrd="0" presId="urn:microsoft.com/office/officeart/2005/8/layout/default"/>
    <dgm:cxn modelId="{9A85AF0C-E733-4EF1-AF1A-9A6CB608B33E}" type="presParOf" srcId="{F1C371FB-3BE3-473D-909E-58548932CA2E}" destId="{3FE5260D-75F6-4ED5-834C-4BDB63EDCE62}" srcOrd="12" destOrd="0" presId="urn:microsoft.com/office/officeart/2005/8/layout/default"/>
    <dgm:cxn modelId="{96EA4410-583C-4807-9C63-09BCD4B53293}" type="presParOf" srcId="{F1C371FB-3BE3-473D-909E-58548932CA2E}" destId="{B213C0B3-CC7B-4AAF-8CE7-2B64079AC5DA}" srcOrd="13" destOrd="0" presId="urn:microsoft.com/office/officeart/2005/8/layout/default"/>
    <dgm:cxn modelId="{F897AE55-BF12-4CCB-96B9-119BD8A5B893}" type="presParOf" srcId="{F1C371FB-3BE3-473D-909E-58548932CA2E}" destId="{F2380EAB-61ED-4DC3-9B82-1BD5ACD9607F}" srcOrd="14" destOrd="0" presId="urn:microsoft.com/office/officeart/2005/8/layout/defaul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777567-363E-4D31-887D-0DC4504177DF}"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ru-RU"/>
        </a:p>
      </dgm:t>
    </dgm:pt>
    <dgm:pt modelId="{2527BE80-E4B9-4536-94AF-2E5A04D70AA2}">
      <dgm:prSet phldrT="[Текст]" custT="1"/>
      <dgm:spPr/>
      <dgm:t>
        <a:bodyPr/>
        <a:lstStyle/>
        <a:p>
          <a:r>
            <a:rPr lang="ru-RU" sz="1800" dirty="0" smtClean="0">
              <a:solidFill>
                <a:schemeClr val="tx1"/>
              </a:solidFill>
            </a:rPr>
            <a:t>Мероприятия</a:t>
          </a:r>
          <a:endParaRPr lang="ru-RU" sz="1800" dirty="0">
            <a:solidFill>
              <a:schemeClr val="tx1"/>
            </a:solidFill>
          </a:endParaRPr>
        </a:p>
      </dgm:t>
    </dgm:pt>
    <dgm:pt modelId="{DFF4CC9B-72FD-4E3D-9F93-ABE484A22D6A}" type="parTrans" cxnId="{7C3B3F74-07DF-4E75-909E-ACEB478D983E}">
      <dgm:prSet/>
      <dgm:spPr/>
      <dgm:t>
        <a:bodyPr/>
        <a:lstStyle/>
        <a:p>
          <a:endParaRPr lang="ru-RU">
            <a:solidFill>
              <a:schemeClr val="tx1"/>
            </a:solidFill>
          </a:endParaRPr>
        </a:p>
      </dgm:t>
    </dgm:pt>
    <dgm:pt modelId="{FD04BC2D-D730-4A7B-B3BB-B7BF2FE2061F}" type="sibTrans" cxnId="{7C3B3F74-07DF-4E75-909E-ACEB478D983E}">
      <dgm:prSet/>
      <dgm:spPr/>
      <dgm:t>
        <a:bodyPr/>
        <a:lstStyle/>
        <a:p>
          <a:endParaRPr lang="ru-RU">
            <a:solidFill>
              <a:schemeClr val="tx1"/>
            </a:solidFill>
          </a:endParaRPr>
        </a:p>
      </dgm:t>
    </dgm:pt>
    <dgm:pt modelId="{E091BC71-E279-4269-B5B1-FB80BABD77C8}">
      <dgm:prSet custT="1"/>
      <dgm:spPr/>
      <dgm:t>
        <a:bodyPr/>
        <a:lstStyle/>
        <a:p>
          <a:r>
            <a:rPr lang="ru-RU" sz="1800" b="1" dirty="0" smtClean="0">
              <a:solidFill>
                <a:schemeClr val="tx1"/>
              </a:solidFill>
            </a:rPr>
            <a:t>Просвещение</a:t>
          </a:r>
        </a:p>
      </dgm:t>
    </dgm:pt>
    <dgm:pt modelId="{5A2AE9BE-1620-4D04-8019-ECCABC0DFCFC}" type="parTrans" cxnId="{76CC95E0-87E0-4856-96A5-26B3C78439BC}">
      <dgm:prSet/>
      <dgm:spPr/>
      <dgm:t>
        <a:bodyPr/>
        <a:lstStyle/>
        <a:p>
          <a:endParaRPr lang="ru-RU">
            <a:solidFill>
              <a:schemeClr val="tx1"/>
            </a:solidFill>
          </a:endParaRPr>
        </a:p>
      </dgm:t>
    </dgm:pt>
    <dgm:pt modelId="{730CC8BE-16DD-444E-8AE6-8D8107DF6E38}" type="sibTrans" cxnId="{76CC95E0-87E0-4856-96A5-26B3C78439BC}">
      <dgm:prSet/>
      <dgm:spPr/>
      <dgm:t>
        <a:bodyPr/>
        <a:lstStyle/>
        <a:p>
          <a:endParaRPr lang="ru-RU">
            <a:solidFill>
              <a:schemeClr val="tx1"/>
            </a:solidFill>
          </a:endParaRPr>
        </a:p>
      </dgm:t>
    </dgm:pt>
    <dgm:pt modelId="{F36C08A4-BF47-4615-807B-8EAFF586F6DF}">
      <dgm:prSet custT="1"/>
      <dgm:spPr/>
      <dgm:t>
        <a:bodyPr/>
        <a:lstStyle/>
        <a:p>
          <a:endParaRPr lang="ru-RU" sz="2800" b="1" dirty="0" smtClean="0">
            <a:solidFill>
              <a:schemeClr val="tx1"/>
            </a:solidFill>
          </a:endParaRPr>
        </a:p>
        <a:p>
          <a:r>
            <a:rPr lang="ru-RU" sz="2800" b="1" dirty="0" smtClean="0">
              <a:solidFill>
                <a:schemeClr val="tx1"/>
              </a:solidFill>
            </a:rPr>
            <a:t>Комиссия по противодействию коррупции</a:t>
          </a:r>
          <a:endParaRPr lang="ru-RU" sz="2800" b="1" dirty="0">
            <a:solidFill>
              <a:schemeClr val="tx1"/>
            </a:solidFill>
          </a:endParaRPr>
        </a:p>
      </dgm:t>
    </dgm:pt>
    <dgm:pt modelId="{1A7EB727-2CB1-4466-8E15-E2E8629BBB26}" type="parTrans" cxnId="{713AC897-9663-48A8-BA15-C02B6EFD7DB7}">
      <dgm:prSet/>
      <dgm:spPr/>
      <dgm:t>
        <a:bodyPr/>
        <a:lstStyle/>
        <a:p>
          <a:endParaRPr lang="ru-RU">
            <a:solidFill>
              <a:schemeClr val="tx1"/>
            </a:solidFill>
          </a:endParaRPr>
        </a:p>
      </dgm:t>
    </dgm:pt>
    <dgm:pt modelId="{7987D978-505E-47B9-B467-740838AC4356}" type="sibTrans" cxnId="{713AC897-9663-48A8-BA15-C02B6EFD7DB7}">
      <dgm:prSet/>
      <dgm:spPr/>
      <dgm:t>
        <a:bodyPr/>
        <a:lstStyle/>
        <a:p>
          <a:endParaRPr lang="ru-RU">
            <a:solidFill>
              <a:schemeClr val="tx1"/>
            </a:solidFill>
          </a:endParaRPr>
        </a:p>
      </dgm:t>
    </dgm:pt>
    <dgm:pt modelId="{6B0CBC57-43A8-4BFF-9B0B-DB44CFF9FAEC}" type="pres">
      <dgm:prSet presAssocID="{E1777567-363E-4D31-887D-0DC4504177DF}" presName="Name0" presStyleCnt="0">
        <dgm:presLayoutVars>
          <dgm:chMax val="4"/>
          <dgm:resizeHandles val="exact"/>
        </dgm:presLayoutVars>
      </dgm:prSet>
      <dgm:spPr/>
      <dgm:t>
        <a:bodyPr/>
        <a:lstStyle/>
        <a:p>
          <a:endParaRPr lang="ru-RU"/>
        </a:p>
      </dgm:t>
    </dgm:pt>
    <dgm:pt modelId="{E585D38B-8CCA-47C5-970D-FF4A10DDF23A}" type="pres">
      <dgm:prSet presAssocID="{E1777567-363E-4D31-887D-0DC4504177DF}" presName="ellipse" presStyleLbl="trBgShp" presStyleIdx="0" presStyleCnt="1"/>
      <dgm:spPr/>
    </dgm:pt>
    <dgm:pt modelId="{4BCDADAD-145C-4B75-B6C0-A10DA16D0B43}" type="pres">
      <dgm:prSet presAssocID="{E1777567-363E-4D31-887D-0DC4504177DF}" presName="arrow1" presStyleLbl="fgShp" presStyleIdx="0" presStyleCnt="1"/>
      <dgm:spPr/>
    </dgm:pt>
    <dgm:pt modelId="{EEDB1561-DC76-4C55-AFAB-B3379FC609C6}" type="pres">
      <dgm:prSet presAssocID="{E1777567-363E-4D31-887D-0DC4504177DF}" presName="rectangle" presStyleLbl="revTx" presStyleIdx="0" presStyleCnt="1" custScaleX="161221">
        <dgm:presLayoutVars>
          <dgm:bulletEnabled val="1"/>
        </dgm:presLayoutVars>
      </dgm:prSet>
      <dgm:spPr/>
      <dgm:t>
        <a:bodyPr/>
        <a:lstStyle/>
        <a:p>
          <a:endParaRPr lang="ru-RU"/>
        </a:p>
      </dgm:t>
    </dgm:pt>
    <dgm:pt modelId="{366D5469-E821-4AA0-ABF6-7D5221D86ACD}" type="pres">
      <dgm:prSet presAssocID="{E091BC71-E279-4269-B5B1-FB80BABD77C8}" presName="item1" presStyleLbl="node1" presStyleIdx="0" presStyleCnt="2" custScaleX="169115" custScaleY="162880" custLinFactNeighborX="57640" custLinFactNeighborY="-53569">
        <dgm:presLayoutVars>
          <dgm:bulletEnabled val="1"/>
        </dgm:presLayoutVars>
      </dgm:prSet>
      <dgm:spPr/>
      <dgm:t>
        <a:bodyPr/>
        <a:lstStyle/>
        <a:p>
          <a:endParaRPr lang="ru-RU"/>
        </a:p>
      </dgm:t>
    </dgm:pt>
    <dgm:pt modelId="{755DE211-4AEE-4C2A-9CF9-9CC42D95D59F}" type="pres">
      <dgm:prSet presAssocID="{F36C08A4-BF47-4615-807B-8EAFF586F6DF}" presName="item2" presStyleLbl="node1" presStyleIdx="1" presStyleCnt="2" custScaleX="164339" custScaleY="152718" custLinFactNeighborX="-14673" custLinFactNeighborY="-4587">
        <dgm:presLayoutVars>
          <dgm:bulletEnabled val="1"/>
        </dgm:presLayoutVars>
      </dgm:prSet>
      <dgm:spPr/>
      <dgm:t>
        <a:bodyPr/>
        <a:lstStyle/>
        <a:p>
          <a:endParaRPr lang="ru-RU"/>
        </a:p>
      </dgm:t>
    </dgm:pt>
    <dgm:pt modelId="{CDC034A4-5850-41B6-8648-CC226A72319C}" type="pres">
      <dgm:prSet presAssocID="{E1777567-363E-4D31-887D-0DC4504177DF}" presName="funnel" presStyleLbl="trAlignAcc1" presStyleIdx="0" presStyleCnt="1" custScaleX="135228" custLinFactNeighborX="3369" custLinFactNeighborY="5423"/>
      <dgm:spPr/>
    </dgm:pt>
  </dgm:ptLst>
  <dgm:cxnLst>
    <dgm:cxn modelId="{713AC897-9663-48A8-BA15-C02B6EFD7DB7}" srcId="{E1777567-363E-4D31-887D-0DC4504177DF}" destId="{F36C08A4-BF47-4615-807B-8EAFF586F6DF}" srcOrd="2" destOrd="0" parTransId="{1A7EB727-2CB1-4466-8E15-E2E8629BBB26}" sibTransId="{7987D978-505E-47B9-B467-740838AC4356}"/>
    <dgm:cxn modelId="{76CC95E0-87E0-4856-96A5-26B3C78439BC}" srcId="{E1777567-363E-4D31-887D-0DC4504177DF}" destId="{E091BC71-E279-4269-B5B1-FB80BABD77C8}" srcOrd="1" destOrd="0" parTransId="{5A2AE9BE-1620-4D04-8019-ECCABC0DFCFC}" sibTransId="{730CC8BE-16DD-444E-8AE6-8D8107DF6E38}"/>
    <dgm:cxn modelId="{8EBB5DF4-B3CE-45C8-A7DB-BD08796DB70A}" type="presOf" srcId="{F36C08A4-BF47-4615-807B-8EAFF586F6DF}" destId="{EEDB1561-DC76-4C55-AFAB-B3379FC609C6}" srcOrd="0" destOrd="0" presId="urn:microsoft.com/office/officeart/2005/8/layout/funnel1"/>
    <dgm:cxn modelId="{4BF028F4-0B52-4824-B783-5FADA6DD097A}" type="presOf" srcId="{E1777567-363E-4D31-887D-0DC4504177DF}" destId="{6B0CBC57-43A8-4BFF-9B0B-DB44CFF9FAEC}" srcOrd="0" destOrd="0" presId="urn:microsoft.com/office/officeart/2005/8/layout/funnel1"/>
    <dgm:cxn modelId="{8DCC41B7-397E-4C04-BCC6-98CBE10B36BA}" type="presOf" srcId="{E091BC71-E279-4269-B5B1-FB80BABD77C8}" destId="{366D5469-E821-4AA0-ABF6-7D5221D86ACD}" srcOrd="0" destOrd="0" presId="urn:microsoft.com/office/officeart/2005/8/layout/funnel1"/>
    <dgm:cxn modelId="{18E3F685-2421-4D4E-B5E6-404EB1019152}" type="presOf" srcId="{2527BE80-E4B9-4536-94AF-2E5A04D70AA2}" destId="{755DE211-4AEE-4C2A-9CF9-9CC42D95D59F}" srcOrd="0" destOrd="0" presId="urn:microsoft.com/office/officeart/2005/8/layout/funnel1"/>
    <dgm:cxn modelId="{7C3B3F74-07DF-4E75-909E-ACEB478D983E}" srcId="{E1777567-363E-4D31-887D-0DC4504177DF}" destId="{2527BE80-E4B9-4536-94AF-2E5A04D70AA2}" srcOrd="0" destOrd="0" parTransId="{DFF4CC9B-72FD-4E3D-9F93-ABE484A22D6A}" sibTransId="{FD04BC2D-D730-4A7B-B3BB-B7BF2FE2061F}"/>
    <dgm:cxn modelId="{DE9F981A-0353-4E90-B455-830AF256E232}" type="presParOf" srcId="{6B0CBC57-43A8-4BFF-9B0B-DB44CFF9FAEC}" destId="{E585D38B-8CCA-47C5-970D-FF4A10DDF23A}" srcOrd="0" destOrd="0" presId="urn:microsoft.com/office/officeart/2005/8/layout/funnel1"/>
    <dgm:cxn modelId="{ED228A46-6C6E-4551-B875-97D94DBCCCA4}" type="presParOf" srcId="{6B0CBC57-43A8-4BFF-9B0B-DB44CFF9FAEC}" destId="{4BCDADAD-145C-4B75-B6C0-A10DA16D0B43}" srcOrd="1" destOrd="0" presId="urn:microsoft.com/office/officeart/2005/8/layout/funnel1"/>
    <dgm:cxn modelId="{5982042C-E438-4FAB-8524-8B502F0DE00C}" type="presParOf" srcId="{6B0CBC57-43A8-4BFF-9B0B-DB44CFF9FAEC}" destId="{EEDB1561-DC76-4C55-AFAB-B3379FC609C6}" srcOrd="2" destOrd="0" presId="urn:microsoft.com/office/officeart/2005/8/layout/funnel1"/>
    <dgm:cxn modelId="{30492393-4E2D-4C09-9A33-FD01329CD605}" type="presParOf" srcId="{6B0CBC57-43A8-4BFF-9B0B-DB44CFF9FAEC}" destId="{366D5469-E821-4AA0-ABF6-7D5221D86ACD}" srcOrd="3" destOrd="0" presId="urn:microsoft.com/office/officeart/2005/8/layout/funnel1"/>
    <dgm:cxn modelId="{2A2A7551-930D-4DA0-8533-DFF5AD046069}" type="presParOf" srcId="{6B0CBC57-43A8-4BFF-9B0B-DB44CFF9FAEC}" destId="{755DE211-4AEE-4C2A-9CF9-9CC42D95D59F}" srcOrd="4" destOrd="0" presId="urn:microsoft.com/office/officeart/2005/8/layout/funnel1"/>
    <dgm:cxn modelId="{D2C6D483-DA08-47D2-A22F-AB19014B06A5}" type="presParOf" srcId="{6B0CBC57-43A8-4BFF-9B0B-DB44CFF9FAEC}" destId="{CDC034A4-5850-41B6-8648-CC226A72319C}" srcOrd="5" destOrd="0" presId="urn:microsoft.com/office/officeart/2005/8/layout/funnel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59A49A6-978A-48AA-9E4C-7B18697C2C32}"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ru-RU"/>
        </a:p>
      </dgm:t>
    </dgm:pt>
    <dgm:pt modelId="{FA98B7EA-665F-4F5F-8363-B5B5B9B07D4E}">
      <dgm:prSet phldrT="[Текст]" custT="1"/>
      <dgm:spPr/>
      <dgm:t>
        <a:bodyPr/>
        <a:lstStyle/>
        <a:p>
          <a:r>
            <a:rPr lang="ru-RU" sz="1600" dirty="0" smtClean="0">
              <a:solidFill>
                <a:schemeClr val="tx1"/>
              </a:solidFill>
            </a:rPr>
            <a:t>выявление и устранение причин и условий, порождающих коррупцию</a:t>
          </a:r>
          <a:endParaRPr lang="ru-RU" sz="1600" dirty="0">
            <a:solidFill>
              <a:schemeClr val="tx1"/>
            </a:solidFill>
          </a:endParaRPr>
        </a:p>
      </dgm:t>
    </dgm:pt>
    <dgm:pt modelId="{C8D97093-95BE-4340-9213-30C24062CC69}" type="parTrans" cxnId="{043514D3-6BA0-4F0B-9C49-64BE5CF15B92}">
      <dgm:prSet/>
      <dgm:spPr/>
      <dgm:t>
        <a:bodyPr/>
        <a:lstStyle/>
        <a:p>
          <a:endParaRPr lang="ru-RU" sz="2400">
            <a:solidFill>
              <a:schemeClr val="tx1"/>
            </a:solidFill>
          </a:endParaRPr>
        </a:p>
      </dgm:t>
    </dgm:pt>
    <dgm:pt modelId="{8ADC09DD-2DB5-44BF-B88C-3334D397041B}" type="sibTrans" cxnId="{043514D3-6BA0-4F0B-9C49-64BE5CF15B92}">
      <dgm:prSet/>
      <dgm:spPr/>
      <dgm:t>
        <a:bodyPr/>
        <a:lstStyle/>
        <a:p>
          <a:endParaRPr lang="ru-RU" sz="2400">
            <a:solidFill>
              <a:schemeClr val="tx1"/>
            </a:solidFill>
          </a:endParaRPr>
        </a:p>
      </dgm:t>
    </dgm:pt>
    <dgm:pt modelId="{41D516A2-A5F3-48FF-A6C3-7DF8CBD4B3EF}">
      <dgm:prSet phldrT="[Текст]" custT="1"/>
      <dgm:spPr/>
      <dgm:t>
        <a:bodyPr/>
        <a:lstStyle/>
        <a:p>
          <a:r>
            <a:rPr lang="ru-RU" sz="1400" dirty="0" smtClean="0">
              <a:solidFill>
                <a:schemeClr val="tx1"/>
              </a:solidFill>
            </a:rPr>
            <a:t>выработка оптимальных механизмов защиты от проникновения коррупции в учреждении, снижению в ней коррупционных рисков</a:t>
          </a:r>
          <a:endParaRPr lang="ru-RU" sz="1400" dirty="0">
            <a:solidFill>
              <a:schemeClr val="tx1"/>
            </a:solidFill>
          </a:endParaRPr>
        </a:p>
      </dgm:t>
    </dgm:pt>
    <dgm:pt modelId="{E3ED44C1-6103-4688-865F-655C11BD835C}" type="parTrans" cxnId="{72E5179A-CD14-4A2E-B255-7E97D3BAD171}">
      <dgm:prSet/>
      <dgm:spPr/>
      <dgm:t>
        <a:bodyPr/>
        <a:lstStyle/>
        <a:p>
          <a:endParaRPr lang="ru-RU" sz="2400">
            <a:solidFill>
              <a:schemeClr val="tx1"/>
            </a:solidFill>
          </a:endParaRPr>
        </a:p>
      </dgm:t>
    </dgm:pt>
    <dgm:pt modelId="{77D98259-282F-4FF1-BD90-383C8308E0C6}" type="sibTrans" cxnId="{72E5179A-CD14-4A2E-B255-7E97D3BAD171}">
      <dgm:prSet/>
      <dgm:spPr/>
      <dgm:t>
        <a:bodyPr/>
        <a:lstStyle/>
        <a:p>
          <a:endParaRPr lang="ru-RU" sz="2400">
            <a:solidFill>
              <a:schemeClr val="tx1"/>
            </a:solidFill>
          </a:endParaRPr>
        </a:p>
      </dgm:t>
    </dgm:pt>
    <dgm:pt modelId="{1D2BE2F7-6055-489B-A120-669BDE343819}">
      <dgm:prSet phldrT="[Текст]" custT="1"/>
      <dgm:spPr/>
      <dgm:t>
        <a:bodyPr/>
        <a:lstStyle/>
        <a:p>
          <a:r>
            <a:rPr lang="ru-RU" sz="1200" dirty="0" smtClean="0">
              <a:solidFill>
                <a:schemeClr val="tx1"/>
              </a:solidFill>
            </a:rPr>
            <a:t>создание единой системы мониторинга и информирования сотрудников по проблемам коррупции</a:t>
          </a:r>
          <a:endParaRPr lang="ru-RU" sz="1200" dirty="0">
            <a:solidFill>
              <a:schemeClr val="tx1"/>
            </a:solidFill>
          </a:endParaRPr>
        </a:p>
      </dgm:t>
    </dgm:pt>
    <dgm:pt modelId="{A0FAF377-29AB-4E98-BF6C-396C5309563E}" type="parTrans" cxnId="{C477D453-1E30-4517-AC2A-B4AF648F86A2}">
      <dgm:prSet/>
      <dgm:spPr/>
      <dgm:t>
        <a:bodyPr/>
        <a:lstStyle/>
        <a:p>
          <a:endParaRPr lang="ru-RU" sz="2400">
            <a:solidFill>
              <a:schemeClr val="tx1"/>
            </a:solidFill>
          </a:endParaRPr>
        </a:p>
      </dgm:t>
    </dgm:pt>
    <dgm:pt modelId="{19726AFF-1C38-4CE3-9054-5AB6FA49EF98}" type="sibTrans" cxnId="{C477D453-1E30-4517-AC2A-B4AF648F86A2}">
      <dgm:prSet/>
      <dgm:spPr/>
      <dgm:t>
        <a:bodyPr/>
        <a:lstStyle/>
        <a:p>
          <a:endParaRPr lang="ru-RU" sz="2400">
            <a:solidFill>
              <a:schemeClr val="tx1"/>
            </a:solidFill>
          </a:endParaRPr>
        </a:p>
      </dgm:t>
    </dgm:pt>
    <dgm:pt modelId="{A2EA8FB5-02E6-41E6-9A61-951B4DDF1F54}">
      <dgm:prSet custT="1"/>
      <dgm:spPr/>
      <dgm:t>
        <a:bodyPr/>
        <a:lstStyle/>
        <a:p>
          <a:r>
            <a:rPr lang="ru-RU" sz="1400" dirty="0" err="1" smtClean="0">
              <a:solidFill>
                <a:schemeClr val="tx1"/>
              </a:solidFill>
            </a:rPr>
            <a:t>антикоррупционная</a:t>
          </a:r>
          <a:r>
            <a:rPr lang="ru-RU" sz="1400" dirty="0" smtClean="0">
              <a:solidFill>
                <a:schemeClr val="tx1"/>
              </a:solidFill>
            </a:rPr>
            <a:t> пропаганда и воспитание</a:t>
          </a:r>
          <a:endParaRPr lang="ru-RU" sz="1400" dirty="0">
            <a:solidFill>
              <a:schemeClr val="tx1"/>
            </a:solidFill>
          </a:endParaRPr>
        </a:p>
      </dgm:t>
    </dgm:pt>
    <dgm:pt modelId="{EF74AADE-B6F7-4C08-A42C-456FB583F37F}" type="parTrans" cxnId="{15AA9246-6CA5-43E8-A976-2651F2204EDE}">
      <dgm:prSet/>
      <dgm:spPr/>
      <dgm:t>
        <a:bodyPr/>
        <a:lstStyle/>
        <a:p>
          <a:endParaRPr lang="ru-RU" sz="2400">
            <a:solidFill>
              <a:schemeClr val="tx1"/>
            </a:solidFill>
          </a:endParaRPr>
        </a:p>
      </dgm:t>
    </dgm:pt>
    <dgm:pt modelId="{96D09884-3A6B-4E03-AA63-891D5CFDD000}" type="sibTrans" cxnId="{15AA9246-6CA5-43E8-A976-2651F2204EDE}">
      <dgm:prSet/>
      <dgm:spPr/>
      <dgm:t>
        <a:bodyPr/>
        <a:lstStyle/>
        <a:p>
          <a:endParaRPr lang="ru-RU" sz="2400">
            <a:solidFill>
              <a:schemeClr val="tx1"/>
            </a:solidFill>
          </a:endParaRPr>
        </a:p>
      </dgm:t>
    </dgm:pt>
    <dgm:pt modelId="{F851B32D-8B08-4414-861A-D95DC6D6E122}">
      <dgm:prSet custT="1"/>
      <dgm:spPr/>
      <dgm:t>
        <a:bodyPr/>
        <a:lstStyle/>
        <a:p>
          <a:r>
            <a:rPr lang="ru-RU" sz="1400" dirty="0" smtClean="0">
              <a:solidFill>
                <a:schemeClr val="tx1"/>
              </a:solidFill>
            </a:rPr>
            <a:t>привлечение общественности и СМИ к сотрудничеству по вопросам противодействия коррупции в целях выработки у сотрудников и обучающихся навыков </a:t>
          </a:r>
          <a:r>
            <a:rPr lang="ru-RU" sz="1400" dirty="0" err="1" smtClean="0">
              <a:solidFill>
                <a:schemeClr val="tx1"/>
              </a:solidFill>
            </a:rPr>
            <a:t>антикоррупционного</a:t>
          </a:r>
          <a:r>
            <a:rPr lang="ru-RU" sz="1400" dirty="0" smtClean="0">
              <a:solidFill>
                <a:schemeClr val="tx1"/>
              </a:solidFill>
            </a:rPr>
            <a:t> поведения</a:t>
          </a:r>
          <a:endParaRPr lang="ru-RU" sz="1400" dirty="0">
            <a:solidFill>
              <a:schemeClr val="tx1"/>
            </a:solidFill>
          </a:endParaRPr>
        </a:p>
      </dgm:t>
    </dgm:pt>
    <dgm:pt modelId="{E89FBB68-1DFC-4CE6-9393-916E659526EC}" type="parTrans" cxnId="{C0B9CD69-5C04-4403-B6AB-8268DEF8A0B0}">
      <dgm:prSet/>
      <dgm:spPr/>
      <dgm:t>
        <a:bodyPr/>
        <a:lstStyle/>
        <a:p>
          <a:endParaRPr lang="ru-RU" sz="2400">
            <a:solidFill>
              <a:schemeClr val="tx1"/>
            </a:solidFill>
          </a:endParaRPr>
        </a:p>
      </dgm:t>
    </dgm:pt>
    <dgm:pt modelId="{C53245BD-6E53-4D39-AF56-0360509E241A}" type="sibTrans" cxnId="{C0B9CD69-5C04-4403-B6AB-8268DEF8A0B0}">
      <dgm:prSet/>
      <dgm:spPr/>
      <dgm:t>
        <a:bodyPr/>
        <a:lstStyle/>
        <a:p>
          <a:endParaRPr lang="ru-RU" sz="2400">
            <a:solidFill>
              <a:schemeClr val="tx1"/>
            </a:solidFill>
          </a:endParaRPr>
        </a:p>
      </dgm:t>
    </dgm:pt>
    <dgm:pt modelId="{C67C098E-F996-4031-B6C0-6ED742B650CE}" type="pres">
      <dgm:prSet presAssocID="{959A49A6-978A-48AA-9E4C-7B18697C2C32}" presName="cycle" presStyleCnt="0">
        <dgm:presLayoutVars>
          <dgm:dir/>
          <dgm:resizeHandles val="exact"/>
        </dgm:presLayoutVars>
      </dgm:prSet>
      <dgm:spPr/>
      <dgm:t>
        <a:bodyPr/>
        <a:lstStyle/>
        <a:p>
          <a:endParaRPr lang="ru-RU"/>
        </a:p>
      </dgm:t>
    </dgm:pt>
    <dgm:pt modelId="{F2FA6271-FAE9-48BE-97A3-463A9A222E63}" type="pres">
      <dgm:prSet presAssocID="{FA98B7EA-665F-4F5F-8363-B5B5B9B07D4E}" presName="node" presStyleLbl="node1" presStyleIdx="0" presStyleCnt="5" custScaleX="170147" custScaleY="125034">
        <dgm:presLayoutVars>
          <dgm:bulletEnabled val="1"/>
        </dgm:presLayoutVars>
      </dgm:prSet>
      <dgm:spPr/>
      <dgm:t>
        <a:bodyPr/>
        <a:lstStyle/>
        <a:p>
          <a:endParaRPr lang="ru-RU"/>
        </a:p>
      </dgm:t>
    </dgm:pt>
    <dgm:pt modelId="{C0E6704C-9CDE-4756-AC93-CF40B3507844}" type="pres">
      <dgm:prSet presAssocID="{FA98B7EA-665F-4F5F-8363-B5B5B9B07D4E}" presName="spNode" presStyleCnt="0"/>
      <dgm:spPr/>
    </dgm:pt>
    <dgm:pt modelId="{93DCC7EA-0A23-4B4B-A114-EDC5E99ABD1A}" type="pres">
      <dgm:prSet presAssocID="{8ADC09DD-2DB5-44BF-B88C-3334D397041B}" presName="sibTrans" presStyleLbl="sibTrans1D1" presStyleIdx="0" presStyleCnt="5"/>
      <dgm:spPr/>
      <dgm:t>
        <a:bodyPr/>
        <a:lstStyle/>
        <a:p>
          <a:endParaRPr lang="ru-RU"/>
        </a:p>
      </dgm:t>
    </dgm:pt>
    <dgm:pt modelId="{D2A3EE2B-AFD7-4BA6-9804-A1194906FB50}" type="pres">
      <dgm:prSet presAssocID="{41D516A2-A5F3-48FF-A6C3-7DF8CBD4B3EF}" presName="node" presStyleLbl="node1" presStyleIdx="1" presStyleCnt="5" custScaleX="203771" custScaleY="138797">
        <dgm:presLayoutVars>
          <dgm:bulletEnabled val="1"/>
        </dgm:presLayoutVars>
      </dgm:prSet>
      <dgm:spPr/>
      <dgm:t>
        <a:bodyPr/>
        <a:lstStyle/>
        <a:p>
          <a:endParaRPr lang="ru-RU"/>
        </a:p>
      </dgm:t>
    </dgm:pt>
    <dgm:pt modelId="{857E1CAC-712E-40BD-89E2-F0A592A95AC5}" type="pres">
      <dgm:prSet presAssocID="{41D516A2-A5F3-48FF-A6C3-7DF8CBD4B3EF}" presName="spNode" presStyleCnt="0"/>
      <dgm:spPr/>
    </dgm:pt>
    <dgm:pt modelId="{2F65182D-F51E-48C1-B51F-0B711D29DEB2}" type="pres">
      <dgm:prSet presAssocID="{77D98259-282F-4FF1-BD90-383C8308E0C6}" presName="sibTrans" presStyleLbl="sibTrans1D1" presStyleIdx="1" presStyleCnt="5"/>
      <dgm:spPr/>
      <dgm:t>
        <a:bodyPr/>
        <a:lstStyle/>
        <a:p>
          <a:endParaRPr lang="ru-RU"/>
        </a:p>
      </dgm:t>
    </dgm:pt>
    <dgm:pt modelId="{F601733E-DF59-4C16-9FC1-6F830659CA27}" type="pres">
      <dgm:prSet presAssocID="{1D2BE2F7-6055-489B-A120-669BDE343819}" presName="node" presStyleLbl="node1" presStyleIdx="2" presStyleCnt="5" custScaleX="161078" custScaleY="132804" custRadScaleRad="103793" custRadScaleInc="-45860">
        <dgm:presLayoutVars>
          <dgm:bulletEnabled val="1"/>
        </dgm:presLayoutVars>
      </dgm:prSet>
      <dgm:spPr/>
      <dgm:t>
        <a:bodyPr/>
        <a:lstStyle/>
        <a:p>
          <a:endParaRPr lang="ru-RU"/>
        </a:p>
      </dgm:t>
    </dgm:pt>
    <dgm:pt modelId="{5208FDAB-835C-440E-830C-279B6C281001}" type="pres">
      <dgm:prSet presAssocID="{1D2BE2F7-6055-489B-A120-669BDE343819}" presName="spNode" presStyleCnt="0"/>
      <dgm:spPr/>
    </dgm:pt>
    <dgm:pt modelId="{46368451-37C1-42C0-9FFF-EEC1229A4B85}" type="pres">
      <dgm:prSet presAssocID="{19726AFF-1C38-4CE3-9054-5AB6FA49EF98}" presName="sibTrans" presStyleLbl="sibTrans1D1" presStyleIdx="2" presStyleCnt="5"/>
      <dgm:spPr/>
      <dgm:t>
        <a:bodyPr/>
        <a:lstStyle/>
        <a:p>
          <a:endParaRPr lang="ru-RU"/>
        </a:p>
      </dgm:t>
    </dgm:pt>
    <dgm:pt modelId="{721CF9EF-2C77-4D1C-BB2E-0A6EB9E08279}" type="pres">
      <dgm:prSet presAssocID="{A2EA8FB5-02E6-41E6-9A61-951B4DDF1F54}" presName="node" presStyleLbl="node1" presStyleIdx="3" presStyleCnt="5" custScaleX="153577" custScaleY="135639" custRadScaleRad="99037" custRadScaleInc="41983">
        <dgm:presLayoutVars>
          <dgm:bulletEnabled val="1"/>
        </dgm:presLayoutVars>
      </dgm:prSet>
      <dgm:spPr/>
      <dgm:t>
        <a:bodyPr/>
        <a:lstStyle/>
        <a:p>
          <a:endParaRPr lang="ru-RU"/>
        </a:p>
      </dgm:t>
    </dgm:pt>
    <dgm:pt modelId="{6F3A3DE2-679A-4E10-A842-BBDB8883607F}" type="pres">
      <dgm:prSet presAssocID="{A2EA8FB5-02E6-41E6-9A61-951B4DDF1F54}" presName="spNode" presStyleCnt="0"/>
      <dgm:spPr/>
    </dgm:pt>
    <dgm:pt modelId="{341263A2-5AFF-4F24-8668-B9542386874C}" type="pres">
      <dgm:prSet presAssocID="{96D09884-3A6B-4E03-AA63-891D5CFDD000}" presName="sibTrans" presStyleLbl="sibTrans1D1" presStyleIdx="3" presStyleCnt="5"/>
      <dgm:spPr/>
      <dgm:t>
        <a:bodyPr/>
        <a:lstStyle/>
        <a:p>
          <a:endParaRPr lang="ru-RU"/>
        </a:p>
      </dgm:t>
    </dgm:pt>
    <dgm:pt modelId="{B2982631-4E6E-4524-A031-6D138CA4575B}" type="pres">
      <dgm:prSet presAssocID="{F851B32D-8B08-4414-861A-D95DC6D6E122}" presName="node" presStyleLbl="node1" presStyleIdx="4" presStyleCnt="5" custScaleX="212598" custScaleY="138797">
        <dgm:presLayoutVars>
          <dgm:bulletEnabled val="1"/>
        </dgm:presLayoutVars>
      </dgm:prSet>
      <dgm:spPr/>
      <dgm:t>
        <a:bodyPr/>
        <a:lstStyle/>
        <a:p>
          <a:endParaRPr lang="ru-RU"/>
        </a:p>
      </dgm:t>
    </dgm:pt>
    <dgm:pt modelId="{F00A9706-115C-4C1E-BD08-CADA34638173}" type="pres">
      <dgm:prSet presAssocID="{F851B32D-8B08-4414-861A-D95DC6D6E122}" presName="spNode" presStyleCnt="0"/>
      <dgm:spPr/>
    </dgm:pt>
    <dgm:pt modelId="{1EC31F61-555B-40F6-8EDF-96CBDE3462BD}" type="pres">
      <dgm:prSet presAssocID="{C53245BD-6E53-4D39-AF56-0360509E241A}" presName="sibTrans" presStyleLbl="sibTrans1D1" presStyleIdx="4" presStyleCnt="5"/>
      <dgm:spPr/>
      <dgm:t>
        <a:bodyPr/>
        <a:lstStyle/>
        <a:p>
          <a:endParaRPr lang="ru-RU"/>
        </a:p>
      </dgm:t>
    </dgm:pt>
  </dgm:ptLst>
  <dgm:cxnLst>
    <dgm:cxn modelId="{B9B0D076-A7AB-46EA-8825-0E5EFA3DE506}" type="presOf" srcId="{8ADC09DD-2DB5-44BF-B88C-3334D397041B}" destId="{93DCC7EA-0A23-4B4B-A114-EDC5E99ABD1A}" srcOrd="0" destOrd="0" presId="urn:microsoft.com/office/officeart/2005/8/layout/cycle6"/>
    <dgm:cxn modelId="{D4F91765-F538-4A7B-8143-1985C9104EE3}" type="presOf" srcId="{41D516A2-A5F3-48FF-A6C3-7DF8CBD4B3EF}" destId="{D2A3EE2B-AFD7-4BA6-9804-A1194906FB50}" srcOrd="0" destOrd="0" presId="urn:microsoft.com/office/officeart/2005/8/layout/cycle6"/>
    <dgm:cxn modelId="{15AA9246-6CA5-43E8-A976-2651F2204EDE}" srcId="{959A49A6-978A-48AA-9E4C-7B18697C2C32}" destId="{A2EA8FB5-02E6-41E6-9A61-951B4DDF1F54}" srcOrd="3" destOrd="0" parTransId="{EF74AADE-B6F7-4C08-A42C-456FB583F37F}" sibTransId="{96D09884-3A6B-4E03-AA63-891D5CFDD000}"/>
    <dgm:cxn modelId="{3C0CDCF5-47CC-4062-B112-2E49D4097253}" type="presOf" srcId="{F851B32D-8B08-4414-861A-D95DC6D6E122}" destId="{B2982631-4E6E-4524-A031-6D138CA4575B}" srcOrd="0" destOrd="0" presId="urn:microsoft.com/office/officeart/2005/8/layout/cycle6"/>
    <dgm:cxn modelId="{B970C057-9F4C-47DB-ACF5-D57C3FE2D1F6}" type="presOf" srcId="{96D09884-3A6B-4E03-AA63-891D5CFDD000}" destId="{341263A2-5AFF-4F24-8668-B9542386874C}" srcOrd="0" destOrd="0" presId="urn:microsoft.com/office/officeart/2005/8/layout/cycle6"/>
    <dgm:cxn modelId="{7F431C40-91D6-4698-A25F-95ED0D2D0C24}" type="presOf" srcId="{77D98259-282F-4FF1-BD90-383C8308E0C6}" destId="{2F65182D-F51E-48C1-B51F-0B711D29DEB2}" srcOrd="0" destOrd="0" presId="urn:microsoft.com/office/officeart/2005/8/layout/cycle6"/>
    <dgm:cxn modelId="{E9EC230D-76B1-4852-B848-6EB24838E86E}" type="presOf" srcId="{959A49A6-978A-48AA-9E4C-7B18697C2C32}" destId="{C67C098E-F996-4031-B6C0-6ED742B650CE}" srcOrd="0" destOrd="0" presId="urn:microsoft.com/office/officeart/2005/8/layout/cycle6"/>
    <dgm:cxn modelId="{72E5179A-CD14-4A2E-B255-7E97D3BAD171}" srcId="{959A49A6-978A-48AA-9E4C-7B18697C2C32}" destId="{41D516A2-A5F3-48FF-A6C3-7DF8CBD4B3EF}" srcOrd="1" destOrd="0" parTransId="{E3ED44C1-6103-4688-865F-655C11BD835C}" sibTransId="{77D98259-282F-4FF1-BD90-383C8308E0C6}"/>
    <dgm:cxn modelId="{C477D453-1E30-4517-AC2A-B4AF648F86A2}" srcId="{959A49A6-978A-48AA-9E4C-7B18697C2C32}" destId="{1D2BE2F7-6055-489B-A120-669BDE343819}" srcOrd="2" destOrd="0" parTransId="{A0FAF377-29AB-4E98-BF6C-396C5309563E}" sibTransId="{19726AFF-1C38-4CE3-9054-5AB6FA49EF98}"/>
    <dgm:cxn modelId="{AA3D7DD0-4FEF-4C09-9825-6CA9946CD917}" type="presOf" srcId="{A2EA8FB5-02E6-41E6-9A61-951B4DDF1F54}" destId="{721CF9EF-2C77-4D1C-BB2E-0A6EB9E08279}" srcOrd="0" destOrd="0" presId="urn:microsoft.com/office/officeart/2005/8/layout/cycle6"/>
    <dgm:cxn modelId="{C0B9CD69-5C04-4403-B6AB-8268DEF8A0B0}" srcId="{959A49A6-978A-48AA-9E4C-7B18697C2C32}" destId="{F851B32D-8B08-4414-861A-D95DC6D6E122}" srcOrd="4" destOrd="0" parTransId="{E89FBB68-1DFC-4CE6-9393-916E659526EC}" sibTransId="{C53245BD-6E53-4D39-AF56-0360509E241A}"/>
    <dgm:cxn modelId="{81DB3255-4821-41B9-AE6A-25B437E567AB}" type="presOf" srcId="{C53245BD-6E53-4D39-AF56-0360509E241A}" destId="{1EC31F61-555B-40F6-8EDF-96CBDE3462BD}" srcOrd="0" destOrd="0" presId="urn:microsoft.com/office/officeart/2005/8/layout/cycle6"/>
    <dgm:cxn modelId="{043514D3-6BA0-4F0B-9C49-64BE5CF15B92}" srcId="{959A49A6-978A-48AA-9E4C-7B18697C2C32}" destId="{FA98B7EA-665F-4F5F-8363-B5B5B9B07D4E}" srcOrd="0" destOrd="0" parTransId="{C8D97093-95BE-4340-9213-30C24062CC69}" sibTransId="{8ADC09DD-2DB5-44BF-B88C-3334D397041B}"/>
    <dgm:cxn modelId="{0894D669-626F-45DC-B159-19E75344961B}" type="presOf" srcId="{FA98B7EA-665F-4F5F-8363-B5B5B9B07D4E}" destId="{F2FA6271-FAE9-48BE-97A3-463A9A222E63}" srcOrd="0" destOrd="0" presId="urn:microsoft.com/office/officeart/2005/8/layout/cycle6"/>
    <dgm:cxn modelId="{7FE111B5-5219-4C5E-B83C-39425BAA7ACD}" type="presOf" srcId="{1D2BE2F7-6055-489B-A120-669BDE343819}" destId="{F601733E-DF59-4C16-9FC1-6F830659CA27}" srcOrd="0" destOrd="0" presId="urn:microsoft.com/office/officeart/2005/8/layout/cycle6"/>
    <dgm:cxn modelId="{D28C42DD-C996-46B0-B809-3E3B634510AD}" type="presOf" srcId="{19726AFF-1C38-4CE3-9054-5AB6FA49EF98}" destId="{46368451-37C1-42C0-9FFF-EEC1229A4B85}" srcOrd="0" destOrd="0" presId="urn:microsoft.com/office/officeart/2005/8/layout/cycle6"/>
    <dgm:cxn modelId="{DC3FC6FC-EE95-42A2-AAD1-C0CD0E495D37}" type="presParOf" srcId="{C67C098E-F996-4031-B6C0-6ED742B650CE}" destId="{F2FA6271-FAE9-48BE-97A3-463A9A222E63}" srcOrd="0" destOrd="0" presId="urn:microsoft.com/office/officeart/2005/8/layout/cycle6"/>
    <dgm:cxn modelId="{269F8EA9-4ABE-4B59-9503-DEEF75F8811A}" type="presParOf" srcId="{C67C098E-F996-4031-B6C0-6ED742B650CE}" destId="{C0E6704C-9CDE-4756-AC93-CF40B3507844}" srcOrd="1" destOrd="0" presId="urn:microsoft.com/office/officeart/2005/8/layout/cycle6"/>
    <dgm:cxn modelId="{C9FE486A-833F-4CC2-BACC-A4A64D638340}" type="presParOf" srcId="{C67C098E-F996-4031-B6C0-6ED742B650CE}" destId="{93DCC7EA-0A23-4B4B-A114-EDC5E99ABD1A}" srcOrd="2" destOrd="0" presId="urn:microsoft.com/office/officeart/2005/8/layout/cycle6"/>
    <dgm:cxn modelId="{F7121FC4-3FAD-4E1D-85BB-7758FCF1FB8D}" type="presParOf" srcId="{C67C098E-F996-4031-B6C0-6ED742B650CE}" destId="{D2A3EE2B-AFD7-4BA6-9804-A1194906FB50}" srcOrd="3" destOrd="0" presId="urn:microsoft.com/office/officeart/2005/8/layout/cycle6"/>
    <dgm:cxn modelId="{0440120E-CB49-4883-BF87-5CB4F74CDE70}" type="presParOf" srcId="{C67C098E-F996-4031-B6C0-6ED742B650CE}" destId="{857E1CAC-712E-40BD-89E2-F0A592A95AC5}" srcOrd="4" destOrd="0" presId="urn:microsoft.com/office/officeart/2005/8/layout/cycle6"/>
    <dgm:cxn modelId="{6B7FCC42-4C0F-49C2-9303-CE8E78FD42D7}" type="presParOf" srcId="{C67C098E-F996-4031-B6C0-6ED742B650CE}" destId="{2F65182D-F51E-48C1-B51F-0B711D29DEB2}" srcOrd="5" destOrd="0" presId="urn:microsoft.com/office/officeart/2005/8/layout/cycle6"/>
    <dgm:cxn modelId="{ABCB8BDA-5DDD-4417-BCB1-B617BE95AFD4}" type="presParOf" srcId="{C67C098E-F996-4031-B6C0-6ED742B650CE}" destId="{F601733E-DF59-4C16-9FC1-6F830659CA27}" srcOrd="6" destOrd="0" presId="urn:microsoft.com/office/officeart/2005/8/layout/cycle6"/>
    <dgm:cxn modelId="{E13DF65E-697A-44B6-A7AC-7CA2D31F4DEA}" type="presParOf" srcId="{C67C098E-F996-4031-B6C0-6ED742B650CE}" destId="{5208FDAB-835C-440E-830C-279B6C281001}" srcOrd="7" destOrd="0" presId="urn:microsoft.com/office/officeart/2005/8/layout/cycle6"/>
    <dgm:cxn modelId="{356C2320-3C44-47DC-A2EE-A78DABE5C556}" type="presParOf" srcId="{C67C098E-F996-4031-B6C0-6ED742B650CE}" destId="{46368451-37C1-42C0-9FFF-EEC1229A4B85}" srcOrd="8" destOrd="0" presId="urn:microsoft.com/office/officeart/2005/8/layout/cycle6"/>
    <dgm:cxn modelId="{716343A1-E2BE-48EC-840A-AFABCC5E58EB}" type="presParOf" srcId="{C67C098E-F996-4031-B6C0-6ED742B650CE}" destId="{721CF9EF-2C77-4D1C-BB2E-0A6EB9E08279}" srcOrd="9" destOrd="0" presId="urn:microsoft.com/office/officeart/2005/8/layout/cycle6"/>
    <dgm:cxn modelId="{FF8B60D2-9042-463B-A920-C9808A7FDD01}" type="presParOf" srcId="{C67C098E-F996-4031-B6C0-6ED742B650CE}" destId="{6F3A3DE2-679A-4E10-A842-BBDB8883607F}" srcOrd="10" destOrd="0" presId="urn:microsoft.com/office/officeart/2005/8/layout/cycle6"/>
    <dgm:cxn modelId="{B67AB08E-481A-4A32-9933-1A7C8303CD44}" type="presParOf" srcId="{C67C098E-F996-4031-B6C0-6ED742B650CE}" destId="{341263A2-5AFF-4F24-8668-B9542386874C}" srcOrd="11" destOrd="0" presId="urn:microsoft.com/office/officeart/2005/8/layout/cycle6"/>
    <dgm:cxn modelId="{E9C313A9-A513-45EC-BD1B-A627EC41CF57}" type="presParOf" srcId="{C67C098E-F996-4031-B6C0-6ED742B650CE}" destId="{B2982631-4E6E-4524-A031-6D138CA4575B}" srcOrd="12" destOrd="0" presId="urn:microsoft.com/office/officeart/2005/8/layout/cycle6"/>
    <dgm:cxn modelId="{A4D2FED7-5B78-469F-82AE-D0AC615BEE5A}" type="presParOf" srcId="{C67C098E-F996-4031-B6C0-6ED742B650CE}" destId="{F00A9706-115C-4C1E-BD08-CADA34638173}" srcOrd="13" destOrd="0" presId="urn:microsoft.com/office/officeart/2005/8/layout/cycle6"/>
    <dgm:cxn modelId="{BBB16211-366B-4C25-8C48-2E57C34C2022}" type="presParOf" srcId="{C67C098E-F996-4031-B6C0-6ED742B650CE}" destId="{1EC31F61-555B-40F6-8EDF-96CBDE3462BD}" srcOrd="14" destOrd="0" presId="urn:microsoft.com/office/officeart/2005/8/layout/cycle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48A7F9-0DE8-418F-9BF3-21EB80D8C40F}" type="doc">
      <dgm:prSet loTypeId="urn:microsoft.com/office/officeart/2005/8/layout/hProcess9" loCatId="process" qsTypeId="urn:microsoft.com/office/officeart/2005/8/quickstyle/simple1" qsCatId="simple" csTypeId="urn:microsoft.com/office/officeart/2005/8/colors/accent1_2" csCatId="accent1" phldr="1"/>
      <dgm:spPr/>
    </dgm:pt>
    <dgm:pt modelId="{DC7B8057-2D1E-438C-83D1-34B6C6A3189A}">
      <dgm:prSet phldrT="[Текст]" custT="1"/>
      <dgm:spPr/>
      <dgm:t>
        <a:bodyPr/>
        <a:lstStyle/>
        <a:p>
          <a:r>
            <a:rPr lang="ru-RU" sz="2000" b="1" dirty="0" err="1" smtClean="0">
              <a:solidFill>
                <a:schemeClr val="tx1"/>
              </a:solidFill>
            </a:rPr>
            <a:t>Антикоррупционное</a:t>
          </a:r>
          <a:r>
            <a:rPr lang="ru-RU" sz="2000" b="1" dirty="0" smtClean="0">
              <a:solidFill>
                <a:schemeClr val="tx1"/>
              </a:solidFill>
            </a:rPr>
            <a:t> просвещение сотрудников</a:t>
          </a:r>
          <a:endParaRPr lang="ru-RU" sz="2000" b="1" dirty="0">
            <a:solidFill>
              <a:schemeClr val="tx1"/>
            </a:solidFill>
          </a:endParaRPr>
        </a:p>
      </dgm:t>
    </dgm:pt>
    <dgm:pt modelId="{ED7F55F0-79FE-475B-A91E-B0E90C1E1877}" type="parTrans" cxnId="{694CA8EE-79A6-435C-B555-83946143DE31}">
      <dgm:prSet/>
      <dgm:spPr/>
      <dgm:t>
        <a:bodyPr/>
        <a:lstStyle/>
        <a:p>
          <a:endParaRPr lang="ru-RU">
            <a:solidFill>
              <a:schemeClr val="tx1"/>
            </a:solidFill>
          </a:endParaRPr>
        </a:p>
      </dgm:t>
    </dgm:pt>
    <dgm:pt modelId="{270E095C-84FE-4884-BDFF-EDDDECEF2CDA}" type="sibTrans" cxnId="{694CA8EE-79A6-435C-B555-83946143DE31}">
      <dgm:prSet/>
      <dgm:spPr/>
      <dgm:t>
        <a:bodyPr/>
        <a:lstStyle/>
        <a:p>
          <a:endParaRPr lang="ru-RU">
            <a:solidFill>
              <a:schemeClr val="tx1"/>
            </a:solidFill>
          </a:endParaRPr>
        </a:p>
      </dgm:t>
    </dgm:pt>
    <dgm:pt modelId="{FE1649E1-842F-4DCF-8132-E2008F5337A6}">
      <dgm:prSet phldrT="[Текст]"/>
      <dgm:spPr/>
      <dgm:t>
        <a:bodyPr/>
        <a:lstStyle/>
        <a:p>
          <a:r>
            <a:rPr lang="ru-RU" b="1" dirty="0" smtClean="0">
              <a:solidFill>
                <a:schemeClr val="tx1"/>
              </a:solidFill>
            </a:rPr>
            <a:t>Курсы для сотрудников ОО</a:t>
          </a:r>
        </a:p>
        <a:p>
          <a:r>
            <a:rPr lang="ru-RU" b="1" dirty="0" smtClean="0">
              <a:solidFill>
                <a:schemeClr val="tx1"/>
              </a:solidFill>
            </a:rPr>
            <a:t>(школьный уровень)</a:t>
          </a:r>
          <a:endParaRPr lang="ru-RU" b="1" dirty="0">
            <a:solidFill>
              <a:schemeClr val="tx1"/>
            </a:solidFill>
          </a:endParaRPr>
        </a:p>
      </dgm:t>
    </dgm:pt>
    <dgm:pt modelId="{E98942C2-7755-4B41-BF14-061477FCBB4C}" type="parTrans" cxnId="{AA06CD57-9DB1-422E-8AF5-B07246C90953}">
      <dgm:prSet/>
      <dgm:spPr/>
      <dgm:t>
        <a:bodyPr/>
        <a:lstStyle/>
        <a:p>
          <a:endParaRPr lang="ru-RU">
            <a:solidFill>
              <a:schemeClr val="tx1"/>
            </a:solidFill>
          </a:endParaRPr>
        </a:p>
      </dgm:t>
    </dgm:pt>
    <dgm:pt modelId="{C683503E-8DA5-42E3-A3D9-19F87B2647C3}" type="sibTrans" cxnId="{AA06CD57-9DB1-422E-8AF5-B07246C90953}">
      <dgm:prSet/>
      <dgm:spPr/>
      <dgm:t>
        <a:bodyPr/>
        <a:lstStyle/>
        <a:p>
          <a:endParaRPr lang="ru-RU">
            <a:solidFill>
              <a:schemeClr val="tx1"/>
            </a:solidFill>
          </a:endParaRPr>
        </a:p>
      </dgm:t>
    </dgm:pt>
    <dgm:pt modelId="{21C5A194-0519-4EB6-873F-DF34CEB0EAD2}">
      <dgm:prSet/>
      <dgm:spPr/>
      <dgm:t>
        <a:bodyPr/>
        <a:lstStyle/>
        <a:p>
          <a:r>
            <a:rPr lang="ru-RU" b="1" dirty="0" smtClean="0">
              <a:solidFill>
                <a:schemeClr val="tx1"/>
              </a:solidFill>
            </a:rPr>
            <a:t>Сроки: 24.05.2022, 26.05.2022 (двухдневные, </a:t>
          </a:r>
        </a:p>
        <a:p>
          <a:r>
            <a:rPr lang="ru-RU" b="1" dirty="0" smtClean="0">
              <a:solidFill>
                <a:schemeClr val="tx1"/>
              </a:solidFill>
            </a:rPr>
            <a:t>2 часа)</a:t>
          </a:r>
          <a:endParaRPr lang="ru-RU" b="1" dirty="0">
            <a:solidFill>
              <a:schemeClr val="tx1"/>
            </a:solidFill>
          </a:endParaRPr>
        </a:p>
      </dgm:t>
    </dgm:pt>
    <dgm:pt modelId="{E3D71D1E-8BF8-4F72-8F67-173E4282A662}" type="parTrans" cxnId="{380AC272-39F8-42AF-81A2-2C872B9536BB}">
      <dgm:prSet/>
      <dgm:spPr/>
      <dgm:t>
        <a:bodyPr/>
        <a:lstStyle/>
        <a:p>
          <a:endParaRPr lang="ru-RU">
            <a:solidFill>
              <a:schemeClr val="tx1"/>
            </a:solidFill>
          </a:endParaRPr>
        </a:p>
      </dgm:t>
    </dgm:pt>
    <dgm:pt modelId="{B7C02890-CB6A-4518-B70E-B3BB8343F345}" type="sibTrans" cxnId="{380AC272-39F8-42AF-81A2-2C872B9536BB}">
      <dgm:prSet/>
      <dgm:spPr/>
      <dgm:t>
        <a:bodyPr/>
        <a:lstStyle/>
        <a:p>
          <a:endParaRPr lang="ru-RU">
            <a:solidFill>
              <a:schemeClr val="tx1"/>
            </a:solidFill>
          </a:endParaRPr>
        </a:p>
      </dgm:t>
    </dgm:pt>
    <dgm:pt modelId="{C552380F-80E2-4831-856E-0D1A6118CCE7}" type="pres">
      <dgm:prSet presAssocID="{3248A7F9-0DE8-418F-9BF3-21EB80D8C40F}" presName="CompostProcess" presStyleCnt="0">
        <dgm:presLayoutVars>
          <dgm:dir/>
          <dgm:resizeHandles val="exact"/>
        </dgm:presLayoutVars>
      </dgm:prSet>
      <dgm:spPr/>
    </dgm:pt>
    <dgm:pt modelId="{7B513ECC-20AD-45BB-9F16-E3AFC1850641}" type="pres">
      <dgm:prSet presAssocID="{3248A7F9-0DE8-418F-9BF3-21EB80D8C40F}" presName="arrow" presStyleLbl="bgShp" presStyleIdx="0" presStyleCnt="1"/>
      <dgm:spPr/>
    </dgm:pt>
    <dgm:pt modelId="{94782D2E-1C52-4934-BC12-7DDEE8E621A7}" type="pres">
      <dgm:prSet presAssocID="{3248A7F9-0DE8-418F-9BF3-21EB80D8C40F}" presName="linearProcess" presStyleCnt="0"/>
      <dgm:spPr/>
    </dgm:pt>
    <dgm:pt modelId="{2B48D93B-24D0-4069-92D8-82847B6BE599}" type="pres">
      <dgm:prSet presAssocID="{DC7B8057-2D1E-438C-83D1-34B6C6A3189A}" presName="textNode" presStyleLbl="node1" presStyleIdx="0" presStyleCnt="3" custScaleX="107369">
        <dgm:presLayoutVars>
          <dgm:bulletEnabled val="1"/>
        </dgm:presLayoutVars>
      </dgm:prSet>
      <dgm:spPr/>
      <dgm:t>
        <a:bodyPr/>
        <a:lstStyle/>
        <a:p>
          <a:endParaRPr lang="ru-RU"/>
        </a:p>
      </dgm:t>
    </dgm:pt>
    <dgm:pt modelId="{B46B4713-1F71-4FF0-8075-51682CB4B855}" type="pres">
      <dgm:prSet presAssocID="{270E095C-84FE-4884-BDFF-EDDDECEF2CDA}" presName="sibTrans" presStyleCnt="0"/>
      <dgm:spPr/>
    </dgm:pt>
    <dgm:pt modelId="{39AF7707-E81A-4A59-A058-CDB6D5AF47FC}" type="pres">
      <dgm:prSet presAssocID="{FE1649E1-842F-4DCF-8132-E2008F5337A6}" presName="textNode" presStyleLbl="node1" presStyleIdx="1" presStyleCnt="3">
        <dgm:presLayoutVars>
          <dgm:bulletEnabled val="1"/>
        </dgm:presLayoutVars>
      </dgm:prSet>
      <dgm:spPr/>
      <dgm:t>
        <a:bodyPr/>
        <a:lstStyle/>
        <a:p>
          <a:endParaRPr lang="ru-RU"/>
        </a:p>
      </dgm:t>
    </dgm:pt>
    <dgm:pt modelId="{E5C61E72-AC6E-4EA6-826F-D19B5C410BAD}" type="pres">
      <dgm:prSet presAssocID="{C683503E-8DA5-42E3-A3D9-19F87B2647C3}" presName="sibTrans" presStyleCnt="0"/>
      <dgm:spPr/>
    </dgm:pt>
    <dgm:pt modelId="{57CA83E5-5CAF-4983-861B-ED91526BD481}" type="pres">
      <dgm:prSet presAssocID="{21C5A194-0519-4EB6-873F-DF34CEB0EAD2}" presName="textNode" presStyleLbl="node1" presStyleIdx="2" presStyleCnt="3">
        <dgm:presLayoutVars>
          <dgm:bulletEnabled val="1"/>
        </dgm:presLayoutVars>
      </dgm:prSet>
      <dgm:spPr/>
      <dgm:t>
        <a:bodyPr/>
        <a:lstStyle/>
        <a:p>
          <a:endParaRPr lang="ru-RU"/>
        </a:p>
      </dgm:t>
    </dgm:pt>
  </dgm:ptLst>
  <dgm:cxnLst>
    <dgm:cxn modelId="{62F16779-E54E-4A59-A8A0-2EFC2AFEB11A}" type="presOf" srcId="{21C5A194-0519-4EB6-873F-DF34CEB0EAD2}" destId="{57CA83E5-5CAF-4983-861B-ED91526BD481}" srcOrd="0" destOrd="0" presId="urn:microsoft.com/office/officeart/2005/8/layout/hProcess9"/>
    <dgm:cxn modelId="{694CA8EE-79A6-435C-B555-83946143DE31}" srcId="{3248A7F9-0DE8-418F-9BF3-21EB80D8C40F}" destId="{DC7B8057-2D1E-438C-83D1-34B6C6A3189A}" srcOrd="0" destOrd="0" parTransId="{ED7F55F0-79FE-475B-A91E-B0E90C1E1877}" sibTransId="{270E095C-84FE-4884-BDFF-EDDDECEF2CDA}"/>
    <dgm:cxn modelId="{C7DD7D14-5D21-4725-BB76-4BBBA939B829}" type="presOf" srcId="{3248A7F9-0DE8-418F-9BF3-21EB80D8C40F}" destId="{C552380F-80E2-4831-856E-0D1A6118CCE7}" srcOrd="0" destOrd="0" presId="urn:microsoft.com/office/officeart/2005/8/layout/hProcess9"/>
    <dgm:cxn modelId="{798E975C-544F-48BE-ABF5-51F013C16017}" type="presOf" srcId="{FE1649E1-842F-4DCF-8132-E2008F5337A6}" destId="{39AF7707-E81A-4A59-A058-CDB6D5AF47FC}" srcOrd="0" destOrd="0" presId="urn:microsoft.com/office/officeart/2005/8/layout/hProcess9"/>
    <dgm:cxn modelId="{AA06CD57-9DB1-422E-8AF5-B07246C90953}" srcId="{3248A7F9-0DE8-418F-9BF3-21EB80D8C40F}" destId="{FE1649E1-842F-4DCF-8132-E2008F5337A6}" srcOrd="1" destOrd="0" parTransId="{E98942C2-7755-4B41-BF14-061477FCBB4C}" sibTransId="{C683503E-8DA5-42E3-A3D9-19F87B2647C3}"/>
    <dgm:cxn modelId="{81000722-E3E1-4025-B1F5-4264D0834ADD}" type="presOf" srcId="{DC7B8057-2D1E-438C-83D1-34B6C6A3189A}" destId="{2B48D93B-24D0-4069-92D8-82847B6BE599}" srcOrd="0" destOrd="0" presId="urn:microsoft.com/office/officeart/2005/8/layout/hProcess9"/>
    <dgm:cxn modelId="{380AC272-39F8-42AF-81A2-2C872B9536BB}" srcId="{3248A7F9-0DE8-418F-9BF3-21EB80D8C40F}" destId="{21C5A194-0519-4EB6-873F-DF34CEB0EAD2}" srcOrd="2" destOrd="0" parTransId="{E3D71D1E-8BF8-4F72-8F67-173E4282A662}" sibTransId="{B7C02890-CB6A-4518-B70E-B3BB8343F345}"/>
    <dgm:cxn modelId="{6202F910-9BD9-4879-B527-5C1FCD2732D9}" type="presParOf" srcId="{C552380F-80E2-4831-856E-0D1A6118CCE7}" destId="{7B513ECC-20AD-45BB-9F16-E3AFC1850641}" srcOrd="0" destOrd="0" presId="urn:microsoft.com/office/officeart/2005/8/layout/hProcess9"/>
    <dgm:cxn modelId="{DAA58FEF-F5D7-4CBE-B98D-9007F000C645}" type="presParOf" srcId="{C552380F-80E2-4831-856E-0D1A6118CCE7}" destId="{94782D2E-1C52-4934-BC12-7DDEE8E621A7}" srcOrd="1" destOrd="0" presId="urn:microsoft.com/office/officeart/2005/8/layout/hProcess9"/>
    <dgm:cxn modelId="{33BC0547-FD98-4087-83D4-0036CEDFB806}" type="presParOf" srcId="{94782D2E-1C52-4934-BC12-7DDEE8E621A7}" destId="{2B48D93B-24D0-4069-92D8-82847B6BE599}" srcOrd="0" destOrd="0" presId="urn:microsoft.com/office/officeart/2005/8/layout/hProcess9"/>
    <dgm:cxn modelId="{180D6AB6-D05D-4EBA-934F-DF258AF1FB0F}" type="presParOf" srcId="{94782D2E-1C52-4934-BC12-7DDEE8E621A7}" destId="{B46B4713-1F71-4FF0-8075-51682CB4B855}" srcOrd="1" destOrd="0" presId="urn:microsoft.com/office/officeart/2005/8/layout/hProcess9"/>
    <dgm:cxn modelId="{412A0FEA-80A4-4A81-B5EE-BA05DFF89E71}" type="presParOf" srcId="{94782D2E-1C52-4934-BC12-7DDEE8E621A7}" destId="{39AF7707-E81A-4A59-A058-CDB6D5AF47FC}" srcOrd="2" destOrd="0" presId="urn:microsoft.com/office/officeart/2005/8/layout/hProcess9"/>
    <dgm:cxn modelId="{618BACBF-3281-4342-8AD1-93E0CFE5AD7B}" type="presParOf" srcId="{94782D2E-1C52-4934-BC12-7DDEE8E621A7}" destId="{E5C61E72-AC6E-4EA6-826F-D19B5C410BAD}" srcOrd="3" destOrd="0" presId="urn:microsoft.com/office/officeart/2005/8/layout/hProcess9"/>
    <dgm:cxn modelId="{2EE58A90-0E7B-4D50-94E1-6720448CFBF1}" type="presParOf" srcId="{94782D2E-1C52-4934-BC12-7DDEE8E621A7}" destId="{57CA83E5-5CAF-4983-861B-ED91526BD481}" srcOrd="4" destOrd="0" presId="urn:microsoft.com/office/officeart/2005/8/layout/hProcess9"/>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55A190-6798-4A82-BA94-678EF500D280}">
      <dsp:nvSpPr>
        <dsp:cNvPr id="0" name=""/>
        <dsp:cNvSpPr/>
      </dsp:nvSpPr>
      <dsp:spPr>
        <a:xfrm rot="16200000">
          <a:off x="666074" y="-666074"/>
          <a:ext cx="2988332" cy="4320480"/>
        </a:xfrm>
        <a:prstGeom prst="round1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100000"/>
            </a:lnSpc>
            <a:spcBef>
              <a:spcPct val="0"/>
            </a:spcBef>
            <a:spcAft>
              <a:spcPts val="0"/>
            </a:spcAft>
          </a:pPr>
          <a:r>
            <a:rPr lang="ru-RU" sz="2800" b="1" kern="1200" dirty="0" smtClean="0">
              <a:solidFill>
                <a:schemeClr val="tx1"/>
              </a:solidFill>
            </a:rPr>
            <a:t>Коррупционное правонарушение</a:t>
          </a:r>
          <a:r>
            <a:rPr lang="ru-RU" sz="900" kern="1200" dirty="0" smtClean="0">
              <a:solidFill>
                <a:schemeClr val="tx1"/>
              </a:solidFill>
            </a:rPr>
            <a:t> </a:t>
          </a:r>
        </a:p>
        <a:p>
          <a:pPr lvl="0" algn="just" defTabSz="1244600">
            <a:lnSpc>
              <a:spcPct val="100000"/>
            </a:lnSpc>
            <a:spcBef>
              <a:spcPct val="0"/>
            </a:spcBef>
            <a:spcAft>
              <a:spcPts val="0"/>
            </a:spcAft>
          </a:pPr>
          <a:r>
            <a:rPr lang="ru-RU" sz="900" kern="1200" dirty="0" smtClean="0">
              <a:solidFill>
                <a:schemeClr val="tx1"/>
              </a:solidFill>
            </a:rPr>
            <a:t> </a:t>
          </a:r>
          <a:r>
            <a:rPr lang="ru-RU" sz="1050" kern="1200" dirty="0" smtClean="0">
              <a:solidFill>
                <a:schemeClr val="tx1"/>
              </a:solidFill>
            </a:rPr>
            <a:t>деяние, обладающее признаками коррупции, за которое действующими правовыми актами предусмотрена гражданско-правовая, дисциплинарная, административная или уголовная ответственно</a:t>
          </a:r>
          <a:r>
            <a:rPr lang="ru-RU" sz="900" kern="1200" dirty="0" smtClean="0">
              <a:solidFill>
                <a:schemeClr val="tx1"/>
              </a:solidFill>
            </a:rPr>
            <a:t>сть.</a:t>
          </a:r>
          <a:endParaRPr lang="ru-RU" sz="900" kern="1200" dirty="0">
            <a:solidFill>
              <a:schemeClr val="tx1"/>
            </a:solidFill>
          </a:endParaRPr>
        </a:p>
      </dsp:txBody>
      <dsp:txXfrm rot="16200000">
        <a:off x="1039615" y="-1039615"/>
        <a:ext cx="2241249" cy="4320480"/>
      </dsp:txXfrm>
    </dsp:sp>
    <dsp:sp modelId="{A3F405F6-6EA1-4A19-8363-7B846C3EB23A}">
      <dsp:nvSpPr>
        <dsp:cNvPr id="0" name=""/>
        <dsp:cNvSpPr/>
      </dsp:nvSpPr>
      <dsp:spPr>
        <a:xfrm>
          <a:off x="4320480" y="0"/>
          <a:ext cx="4320480" cy="2988332"/>
        </a:xfrm>
        <a:prstGeom prst="round1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ts val="0"/>
            </a:spcAft>
          </a:pPr>
          <a:r>
            <a:rPr lang="ru-RU" sz="2800" b="1" i="0" kern="1200" dirty="0" smtClean="0">
              <a:solidFill>
                <a:schemeClr val="tx1"/>
              </a:solidFill>
            </a:rPr>
            <a:t>Конфликт интересов</a:t>
          </a:r>
          <a:r>
            <a:rPr lang="ru-RU" sz="900" i="1" kern="1200" dirty="0" smtClean="0">
              <a:solidFill>
                <a:schemeClr val="tx1"/>
              </a:solidFill>
            </a:rPr>
            <a:t> </a:t>
          </a:r>
        </a:p>
        <a:p>
          <a:pPr lvl="0" algn="just" defTabSz="1244600">
            <a:lnSpc>
              <a:spcPct val="90000"/>
            </a:lnSpc>
            <a:spcBef>
              <a:spcPct val="0"/>
            </a:spcBef>
            <a:spcAft>
              <a:spcPts val="0"/>
            </a:spcAft>
          </a:pPr>
          <a:r>
            <a:rPr lang="ru-RU" sz="900" i="1" kern="1200" dirty="0" smtClean="0">
              <a:solidFill>
                <a:schemeClr val="tx1"/>
              </a:solidFill>
            </a:rPr>
            <a:t>э</a:t>
          </a:r>
          <a:r>
            <a:rPr lang="ru-RU" sz="900" kern="1200" dirty="0" smtClean="0">
              <a:solidFill>
                <a:schemeClr val="tx1"/>
              </a:solidFill>
            </a:rPr>
            <a:t>то ситуация, при которой личная заинтересованность работника влияет или может повлиять на объективное исполнение им должностных обязанностей и при котором возникает или может возникнуть противоречие между личной заинтересованностью работника и законными интересами граждан, организаций, общества, субъекта Российской Федерации или Российской Федерации, способное привести к причинению вреда этим законным интересам граждан, организаций, общества, субъекта Российской Федерации или Российской Федерации.</a:t>
          </a:r>
          <a:endParaRPr lang="ru-RU" sz="900" kern="1200" dirty="0">
            <a:solidFill>
              <a:schemeClr val="tx1"/>
            </a:solidFill>
          </a:endParaRPr>
        </a:p>
      </dsp:txBody>
      <dsp:txXfrm>
        <a:off x="4320480" y="0"/>
        <a:ext cx="4320480" cy="2241249"/>
      </dsp:txXfrm>
    </dsp:sp>
    <dsp:sp modelId="{7059379F-B692-4163-81AE-75A7CBB27888}">
      <dsp:nvSpPr>
        <dsp:cNvPr id="0" name=""/>
        <dsp:cNvSpPr/>
      </dsp:nvSpPr>
      <dsp:spPr>
        <a:xfrm rot="10800000">
          <a:off x="0" y="2988332"/>
          <a:ext cx="4320480" cy="2988332"/>
        </a:xfrm>
        <a:prstGeom prst="round1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l" defTabSz="1244600">
            <a:lnSpc>
              <a:spcPct val="90000"/>
            </a:lnSpc>
            <a:spcBef>
              <a:spcPct val="0"/>
            </a:spcBef>
            <a:spcAft>
              <a:spcPts val="0"/>
            </a:spcAft>
          </a:pPr>
          <a:r>
            <a:rPr lang="ru-RU" sz="2800" b="1" i="0" kern="1200" dirty="0" smtClean="0">
              <a:solidFill>
                <a:schemeClr val="tx1"/>
              </a:solidFill>
            </a:rPr>
            <a:t>Личная заинтересованность</a:t>
          </a:r>
          <a:r>
            <a:rPr lang="ru-RU" sz="900" i="1" kern="1200" dirty="0" smtClean="0">
              <a:solidFill>
                <a:schemeClr val="tx1"/>
              </a:solidFill>
            </a:rPr>
            <a:t> </a:t>
          </a:r>
          <a:r>
            <a:rPr lang="ru-RU" sz="900" kern="1200" dirty="0" smtClean="0">
              <a:solidFill>
                <a:schemeClr val="tx1"/>
              </a:solidFill>
            </a:rPr>
            <a:t>– возможность получения работником при исполнении должностных обязанностей доходов (неосновательного обогащения) в денежной либо в натуральной форме, доходов в виде материальной вы- годы непосредственно для работника, членов его семьи и лиц, состоящих в родстве и свойстве, а также для граждан или организаций, с которыми работник связан финансовыми или иными обязательствами.</a:t>
          </a:r>
          <a:endParaRPr lang="ru-RU" sz="800" kern="1200" dirty="0">
            <a:solidFill>
              <a:schemeClr val="tx1"/>
            </a:solidFill>
          </a:endParaRPr>
        </a:p>
      </dsp:txBody>
      <dsp:txXfrm rot="10800000">
        <a:off x="0" y="3735414"/>
        <a:ext cx="4320480" cy="2241249"/>
      </dsp:txXfrm>
    </dsp:sp>
    <dsp:sp modelId="{7B9AE0F9-2BDB-4CCA-A19E-ACB873E9F361}">
      <dsp:nvSpPr>
        <dsp:cNvPr id="0" name=""/>
        <dsp:cNvSpPr/>
      </dsp:nvSpPr>
      <dsp:spPr>
        <a:xfrm rot="5400000">
          <a:off x="4986554" y="2322258"/>
          <a:ext cx="2988332" cy="4320480"/>
        </a:xfrm>
        <a:prstGeom prst="round1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ts val="0"/>
            </a:spcAft>
          </a:pPr>
          <a:r>
            <a:rPr lang="ru-RU" sz="2800" b="1" i="0" kern="1200" dirty="0" smtClean="0">
              <a:solidFill>
                <a:schemeClr val="tx1"/>
              </a:solidFill>
            </a:rPr>
            <a:t>Взятка</a:t>
          </a:r>
          <a:r>
            <a:rPr lang="ru-RU" sz="900" i="1" kern="1200" dirty="0" smtClean="0">
              <a:solidFill>
                <a:schemeClr val="tx1"/>
              </a:solidFill>
            </a:rPr>
            <a:t> </a:t>
          </a:r>
        </a:p>
        <a:p>
          <a:pPr lvl="0" algn="just" defTabSz="1244600">
            <a:lnSpc>
              <a:spcPct val="90000"/>
            </a:lnSpc>
            <a:spcBef>
              <a:spcPct val="0"/>
            </a:spcBef>
            <a:spcAft>
              <a:spcPts val="0"/>
            </a:spcAft>
          </a:pPr>
          <a:r>
            <a:rPr lang="ru-RU" sz="900" kern="1200" dirty="0" smtClean="0">
              <a:solidFill>
                <a:schemeClr val="tx1"/>
              </a:solidFill>
            </a:rPr>
            <a:t>получение должностным лицом, иностранным должностным лицом либо должностным лицом публичной международной организации лично или через посредника денег, ценных бумаг, иного имущества либо в виде не- законных оказания ему услуг имущественного характера, предоставления иных имущественных прав за совершение действий (бездействие) в пользу взяткодателя или представляемых им лиц, если такие действия (бездействие) входят в служебные полномочия должностного лица либо если оно в силу должностного положения может способствовать таким действиям (бездействию), а равно за общее покровительство или попустительство по службе.</a:t>
          </a:r>
          <a:endParaRPr lang="ru-RU" sz="900" kern="1200" dirty="0">
            <a:solidFill>
              <a:schemeClr val="tx1"/>
            </a:solidFill>
          </a:endParaRPr>
        </a:p>
      </dsp:txBody>
      <dsp:txXfrm rot="5400000">
        <a:off x="5360095" y="2695799"/>
        <a:ext cx="2241249" cy="4320480"/>
      </dsp:txXfrm>
    </dsp:sp>
    <dsp:sp modelId="{4DB675B9-87F4-46EB-BEB9-A3EAE544439D}">
      <dsp:nvSpPr>
        <dsp:cNvPr id="0" name=""/>
        <dsp:cNvSpPr/>
      </dsp:nvSpPr>
      <dsp:spPr>
        <a:xfrm>
          <a:off x="2880321" y="2241249"/>
          <a:ext cx="2880317" cy="1494166"/>
        </a:xfrm>
        <a:prstGeom prst="roundRect">
          <a:avLst/>
        </a:prstGeom>
        <a:solidFill>
          <a:schemeClr val="accent1">
            <a:tint val="6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ts val="0"/>
            </a:spcAft>
          </a:pPr>
          <a:r>
            <a:rPr lang="ru-RU" sz="3200" b="1" kern="1200" dirty="0" smtClean="0">
              <a:solidFill>
                <a:schemeClr val="tx1"/>
              </a:solidFill>
            </a:rPr>
            <a:t>Коррупция</a:t>
          </a:r>
          <a:endParaRPr lang="ru-RU" sz="3200" b="1" kern="1200" dirty="0">
            <a:solidFill>
              <a:schemeClr val="tx1"/>
            </a:solidFill>
          </a:endParaRPr>
        </a:p>
      </dsp:txBody>
      <dsp:txXfrm>
        <a:off x="2880321" y="2241249"/>
        <a:ext cx="2880317" cy="149416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57E1EB-AED9-4BB1-A38A-ECD8AF16D9D4}">
      <dsp:nvSpPr>
        <dsp:cNvPr id="0" name=""/>
        <dsp:cNvSpPr/>
      </dsp:nvSpPr>
      <dsp:spPr>
        <a:xfrm>
          <a:off x="4464496" y="5055577"/>
          <a:ext cx="3158663" cy="548197"/>
        </a:xfrm>
        <a:custGeom>
          <a:avLst/>
          <a:gdLst/>
          <a:ahLst/>
          <a:cxnLst/>
          <a:rect l="0" t="0" r="0" b="0"/>
          <a:pathLst>
            <a:path>
              <a:moveTo>
                <a:pt x="0" y="0"/>
              </a:moveTo>
              <a:lnTo>
                <a:pt x="0" y="274098"/>
              </a:lnTo>
              <a:lnTo>
                <a:pt x="3158663" y="274098"/>
              </a:lnTo>
              <a:lnTo>
                <a:pt x="3158663" y="548197"/>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5925BC-F171-48A8-9BCB-D92301034C15}">
      <dsp:nvSpPr>
        <dsp:cNvPr id="0" name=""/>
        <dsp:cNvSpPr/>
      </dsp:nvSpPr>
      <dsp:spPr>
        <a:xfrm>
          <a:off x="4418776" y="5055577"/>
          <a:ext cx="91440" cy="548197"/>
        </a:xfrm>
        <a:custGeom>
          <a:avLst/>
          <a:gdLst/>
          <a:ahLst/>
          <a:cxnLst/>
          <a:rect l="0" t="0" r="0" b="0"/>
          <a:pathLst>
            <a:path>
              <a:moveTo>
                <a:pt x="45720" y="0"/>
              </a:moveTo>
              <a:lnTo>
                <a:pt x="45720" y="548197"/>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8EC04D-BDC4-4E22-A405-FD974A739605}">
      <dsp:nvSpPr>
        <dsp:cNvPr id="0" name=""/>
        <dsp:cNvSpPr/>
      </dsp:nvSpPr>
      <dsp:spPr>
        <a:xfrm>
          <a:off x="1305832" y="5055577"/>
          <a:ext cx="3158663" cy="548197"/>
        </a:xfrm>
        <a:custGeom>
          <a:avLst/>
          <a:gdLst/>
          <a:ahLst/>
          <a:cxnLst/>
          <a:rect l="0" t="0" r="0" b="0"/>
          <a:pathLst>
            <a:path>
              <a:moveTo>
                <a:pt x="3158663" y="0"/>
              </a:moveTo>
              <a:lnTo>
                <a:pt x="3158663" y="274098"/>
              </a:lnTo>
              <a:lnTo>
                <a:pt x="0" y="274098"/>
              </a:lnTo>
              <a:lnTo>
                <a:pt x="0" y="548197"/>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B18F05-0AEC-4BD6-9720-69FF23F47E4D}">
      <dsp:nvSpPr>
        <dsp:cNvPr id="0" name=""/>
        <dsp:cNvSpPr/>
      </dsp:nvSpPr>
      <dsp:spPr>
        <a:xfrm>
          <a:off x="1651901" y="3100103"/>
          <a:ext cx="5625188" cy="1955473"/>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rPr>
            <a:t>Деятельность  федеральных органов государственной власти, органов государственной власти субъектов Российской Федерации, органов местного самоуправления, институтов  гражданского  общества,  организаций и физических лиц в пределах их полномочий</a:t>
          </a:r>
          <a:endParaRPr lang="ru-RU" sz="1600" kern="1200" dirty="0">
            <a:solidFill>
              <a:schemeClr val="tx1"/>
            </a:solidFill>
          </a:endParaRPr>
        </a:p>
      </dsp:txBody>
      <dsp:txXfrm>
        <a:off x="1651901" y="3100103"/>
        <a:ext cx="5625188" cy="1955473"/>
      </dsp:txXfrm>
    </dsp:sp>
    <dsp:sp modelId="{07FC71B9-A4D7-4886-BB2D-F8480B7FF139}">
      <dsp:nvSpPr>
        <dsp:cNvPr id="0" name=""/>
        <dsp:cNvSpPr/>
      </dsp:nvSpPr>
      <dsp:spPr>
        <a:xfrm>
          <a:off x="599" y="5603775"/>
          <a:ext cx="2610465" cy="130523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ru-RU" sz="1050" kern="1200" dirty="0" smtClean="0">
              <a:solidFill>
                <a:schemeClr val="tx1"/>
              </a:solidFill>
            </a:rPr>
            <a:t>По  предупреждению коррупции, в том числе по выявлению и последующему устранению причин коррупции (профилактика коррупции);</a:t>
          </a:r>
          <a:endParaRPr lang="ru-RU" sz="1050" kern="1200" dirty="0">
            <a:solidFill>
              <a:schemeClr val="tx1"/>
            </a:solidFill>
          </a:endParaRPr>
        </a:p>
      </dsp:txBody>
      <dsp:txXfrm>
        <a:off x="599" y="5603775"/>
        <a:ext cx="2610465" cy="1305232"/>
      </dsp:txXfrm>
    </dsp:sp>
    <dsp:sp modelId="{B4710373-3861-4DF2-B2A0-47D8A2FD9849}">
      <dsp:nvSpPr>
        <dsp:cNvPr id="0" name=""/>
        <dsp:cNvSpPr/>
      </dsp:nvSpPr>
      <dsp:spPr>
        <a:xfrm>
          <a:off x="3159263" y="5603775"/>
          <a:ext cx="2610465" cy="130523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ru-RU" sz="1050" kern="1200" dirty="0" smtClean="0">
              <a:solidFill>
                <a:schemeClr val="tx1"/>
              </a:solidFill>
            </a:rPr>
            <a:t>По  выявлению, предупреждению, пресечению, раскрытию и расследованию коррупционных правонарушений (борьба с коррупцией);</a:t>
          </a:r>
          <a:endParaRPr lang="ru-RU" sz="1050" kern="1200" dirty="0">
            <a:solidFill>
              <a:schemeClr val="tx1"/>
            </a:solidFill>
          </a:endParaRPr>
        </a:p>
      </dsp:txBody>
      <dsp:txXfrm>
        <a:off x="3159263" y="5603775"/>
        <a:ext cx="2610465" cy="1305232"/>
      </dsp:txXfrm>
    </dsp:sp>
    <dsp:sp modelId="{58E664EC-BB64-4402-993A-39A2D434C328}">
      <dsp:nvSpPr>
        <dsp:cNvPr id="0" name=""/>
        <dsp:cNvSpPr/>
      </dsp:nvSpPr>
      <dsp:spPr>
        <a:xfrm>
          <a:off x="6317926" y="5603775"/>
          <a:ext cx="2610465" cy="130523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ru-RU" sz="1050" kern="1200" dirty="0" smtClean="0">
              <a:solidFill>
                <a:schemeClr val="tx1"/>
              </a:solidFill>
            </a:rPr>
            <a:t>По  минимизации и (или) ликвидации последствий коррупционных  правонарушений</a:t>
          </a:r>
          <a:endParaRPr lang="ru-RU" sz="1050" kern="1200" dirty="0">
            <a:solidFill>
              <a:schemeClr val="tx1"/>
            </a:solidFill>
          </a:endParaRPr>
        </a:p>
      </dsp:txBody>
      <dsp:txXfrm>
        <a:off x="6317926" y="5603775"/>
        <a:ext cx="2610465" cy="130523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6B3FDA-F8E7-4C63-8708-BF5FBD4B0949}">
      <dsp:nvSpPr>
        <dsp:cNvPr id="0" name=""/>
        <dsp:cNvSpPr/>
      </dsp:nvSpPr>
      <dsp:spPr>
        <a:xfrm>
          <a:off x="3963910" y="1724683"/>
          <a:ext cx="1659783" cy="789905"/>
        </a:xfrm>
        <a:custGeom>
          <a:avLst/>
          <a:gdLst/>
          <a:ahLst/>
          <a:cxnLst/>
          <a:rect l="0" t="0" r="0" b="0"/>
          <a:pathLst>
            <a:path>
              <a:moveTo>
                <a:pt x="0" y="0"/>
              </a:moveTo>
              <a:lnTo>
                <a:pt x="0" y="538297"/>
              </a:lnTo>
              <a:lnTo>
                <a:pt x="1659783" y="538297"/>
              </a:lnTo>
              <a:lnTo>
                <a:pt x="1659783" y="789905"/>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B7BC97-94C2-4DC9-B019-A94BC020527F}">
      <dsp:nvSpPr>
        <dsp:cNvPr id="0" name=""/>
        <dsp:cNvSpPr/>
      </dsp:nvSpPr>
      <dsp:spPr>
        <a:xfrm>
          <a:off x="2304127" y="1724683"/>
          <a:ext cx="1659783" cy="789905"/>
        </a:xfrm>
        <a:custGeom>
          <a:avLst/>
          <a:gdLst/>
          <a:ahLst/>
          <a:cxnLst/>
          <a:rect l="0" t="0" r="0" b="0"/>
          <a:pathLst>
            <a:path>
              <a:moveTo>
                <a:pt x="1659783" y="0"/>
              </a:moveTo>
              <a:lnTo>
                <a:pt x="1659783" y="538297"/>
              </a:lnTo>
              <a:lnTo>
                <a:pt x="0" y="538297"/>
              </a:lnTo>
              <a:lnTo>
                <a:pt x="0" y="789905"/>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885839-2AB5-4BAC-95EF-671586C36338}">
      <dsp:nvSpPr>
        <dsp:cNvPr id="0" name=""/>
        <dsp:cNvSpPr/>
      </dsp:nvSpPr>
      <dsp:spPr>
        <a:xfrm>
          <a:off x="2372858" y="17"/>
          <a:ext cx="3182103" cy="172466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03D1ED-C967-4068-A935-2A532C5B1AAC}">
      <dsp:nvSpPr>
        <dsp:cNvPr id="0" name=""/>
        <dsp:cNvSpPr/>
      </dsp:nvSpPr>
      <dsp:spPr>
        <a:xfrm>
          <a:off x="2674637" y="286707"/>
          <a:ext cx="3182103" cy="172466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err="1" smtClean="0"/>
            <a:t>Антикоррупционная</a:t>
          </a:r>
          <a:r>
            <a:rPr lang="ru-RU" sz="2000" b="1" kern="1200" dirty="0" smtClean="0"/>
            <a:t> деятельность</a:t>
          </a:r>
          <a:endParaRPr lang="ru-RU" sz="2000" b="1" kern="1200" dirty="0"/>
        </a:p>
      </dsp:txBody>
      <dsp:txXfrm>
        <a:off x="2674637" y="286707"/>
        <a:ext cx="3182103" cy="1724665"/>
      </dsp:txXfrm>
    </dsp:sp>
    <dsp:sp modelId="{A998B8D6-4724-409F-B798-CAFF634BEF26}">
      <dsp:nvSpPr>
        <dsp:cNvPr id="0" name=""/>
        <dsp:cNvSpPr/>
      </dsp:nvSpPr>
      <dsp:spPr>
        <a:xfrm>
          <a:off x="946122" y="2514589"/>
          <a:ext cx="2716009" cy="172466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D5347D-97BF-4AB4-8611-F7CE5EDA6BF1}">
      <dsp:nvSpPr>
        <dsp:cNvPr id="0" name=""/>
        <dsp:cNvSpPr/>
      </dsp:nvSpPr>
      <dsp:spPr>
        <a:xfrm>
          <a:off x="1247901" y="2801278"/>
          <a:ext cx="2716009" cy="172466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t>Проектирование мероприятий</a:t>
          </a:r>
          <a:endParaRPr lang="ru-RU" sz="1800" b="1" kern="1200" dirty="0"/>
        </a:p>
      </dsp:txBody>
      <dsp:txXfrm>
        <a:off x="1247901" y="2801278"/>
        <a:ext cx="2716009" cy="1724665"/>
      </dsp:txXfrm>
    </dsp:sp>
    <dsp:sp modelId="{BEF58FB1-DB34-483C-B2D7-DBE87911BD06}">
      <dsp:nvSpPr>
        <dsp:cNvPr id="0" name=""/>
        <dsp:cNvSpPr/>
      </dsp:nvSpPr>
      <dsp:spPr>
        <a:xfrm>
          <a:off x="4265689" y="2514589"/>
          <a:ext cx="2716009" cy="172466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3905B6-BC2E-4FAB-B77F-0DEBAB3095C8}">
      <dsp:nvSpPr>
        <dsp:cNvPr id="0" name=""/>
        <dsp:cNvSpPr/>
      </dsp:nvSpPr>
      <dsp:spPr>
        <a:xfrm>
          <a:off x="4567468" y="2801278"/>
          <a:ext cx="2716009" cy="172466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err="1" smtClean="0"/>
            <a:t>Антикоррупционное</a:t>
          </a:r>
          <a:r>
            <a:rPr lang="ru-RU" sz="1800" b="1" kern="1200" dirty="0" smtClean="0"/>
            <a:t> просвещение</a:t>
          </a:r>
          <a:endParaRPr lang="ru-RU" sz="1800" b="1" kern="1200" dirty="0"/>
        </a:p>
      </dsp:txBody>
      <dsp:txXfrm>
        <a:off x="4567468" y="2801278"/>
        <a:ext cx="2716009" cy="172466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EA1E09-87C3-4BD6-B94A-48A03B5DA0AF}">
      <dsp:nvSpPr>
        <dsp:cNvPr id="0" name=""/>
        <dsp:cNvSpPr/>
      </dsp:nvSpPr>
      <dsp:spPr>
        <a:xfrm>
          <a:off x="668034" y="3207"/>
          <a:ext cx="2518895" cy="1511337"/>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соответствия политики организации действующему законодательству и общепринятым нормам</a:t>
          </a:r>
          <a:endParaRPr lang="ru-RU" sz="1400" kern="1200" dirty="0">
            <a:solidFill>
              <a:schemeClr val="tx1"/>
            </a:solidFill>
          </a:endParaRPr>
        </a:p>
      </dsp:txBody>
      <dsp:txXfrm>
        <a:off x="668034" y="3207"/>
        <a:ext cx="2518895" cy="1511337"/>
      </dsp:txXfrm>
    </dsp:sp>
    <dsp:sp modelId="{DAA56BCF-0F2B-42A0-8D03-A3F1286EB4CC}">
      <dsp:nvSpPr>
        <dsp:cNvPr id="0" name=""/>
        <dsp:cNvSpPr/>
      </dsp:nvSpPr>
      <dsp:spPr>
        <a:xfrm>
          <a:off x="3438820" y="3207"/>
          <a:ext cx="2518895" cy="1511337"/>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rPr>
            <a:t>личного примера руководства</a:t>
          </a:r>
          <a:endParaRPr lang="ru-RU" sz="1800" kern="1200" dirty="0">
            <a:solidFill>
              <a:schemeClr val="tx1"/>
            </a:solidFill>
          </a:endParaRPr>
        </a:p>
      </dsp:txBody>
      <dsp:txXfrm>
        <a:off x="3438820" y="3207"/>
        <a:ext cx="2518895" cy="1511337"/>
      </dsp:txXfrm>
    </dsp:sp>
    <dsp:sp modelId="{55BACADD-F505-4877-93D2-FB0BC4FB51B1}">
      <dsp:nvSpPr>
        <dsp:cNvPr id="0" name=""/>
        <dsp:cNvSpPr/>
      </dsp:nvSpPr>
      <dsp:spPr>
        <a:xfrm>
          <a:off x="6209605" y="3207"/>
          <a:ext cx="2518895" cy="1511337"/>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rPr>
            <a:t>вовлеченности работников</a:t>
          </a:r>
          <a:endParaRPr lang="ru-RU" sz="1800" kern="1200" dirty="0">
            <a:solidFill>
              <a:schemeClr val="tx1"/>
            </a:solidFill>
          </a:endParaRPr>
        </a:p>
      </dsp:txBody>
      <dsp:txXfrm>
        <a:off x="6209605" y="3207"/>
        <a:ext cx="2518895" cy="1511337"/>
      </dsp:txXfrm>
    </dsp:sp>
    <dsp:sp modelId="{45EAC152-AB73-43EC-8EE8-96BAF96B428C}">
      <dsp:nvSpPr>
        <dsp:cNvPr id="0" name=""/>
        <dsp:cNvSpPr/>
      </dsp:nvSpPr>
      <dsp:spPr>
        <a:xfrm>
          <a:off x="668034" y="1766434"/>
          <a:ext cx="2518895" cy="1511337"/>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ts val="0"/>
            </a:spcAft>
          </a:pPr>
          <a:r>
            <a:rPr lang="ru-RU" sz="1600" b="1" kern="1200" dirty="0" smtClean="0">
              <a:solidFill>
                <a:schemeClr val="tx1"/>
              </a:solidFill>
            </a:rPr>
            <a:t>соразмерности </a:t>
          </a:r>
          <a:r>
            <a:rPr lang="ru-RU" sz="1600" b="1" kern="1200" dirty="0" err="1" smtClean="0">
              <a:solidFill>
                <a:schemeClr val="tx1"/>
              </a:solidFill>
            </a:rPr>
            <a:t>антикоррупционных</a:t>
          </a:r>
          <a:r>
            <a:rPr lang="ru-RU" sz="1600" b="1" kern="1200" dirty="0" smtClean="0">
              <a:solidFill>
                <a:schemeClr val="tx1"/>
              </a:solidFill>
            </a:rPr>
            <a:t> </a:t>
          </a:r>
        </a:p>
        <a:p>
          <a:pPr lvl="0" algn="ctr" defTabSz="711200">
            <a:lnSpc>
              <a:spcPct val="90000"/>
            </a:lnSpc>
            <a:spcBef>
              <a:spcPct val="0"/>
            </a:spcBef>
            <a:spcAft>
              <a:spcPts val="0"/>
            </a:spcAft>
          </a:pPr>
          <a:r>
            <a:rPr lang="ru-RU" sz="1600" b="1" kern="1200" dirty="0" smtClean="0">
              <a:solidFill>
                <a:schemeClr val="tx1"/>
              </a:solidFill>
            </a:rPr>
            <a:t> процедур риску коррупции</a:t>
          </a:r>
          <a:endParaRPr lang="ru-RU" sz="1600" kern="1200" dirty="0">
            <a:solidFill>
              <a:schemeClr val="tx1"/>
            </a:solidFill>
          </a:endParaRPr>
        </a:p>
      </dsp:txBody>
      <dsp:txXfrm>
        <a:off x="668034" y="1766434"/>
        <a:ext cx="2518895" cy="1511337"/>
      </dsp:txXfrm>
    </dsp:sp>
    <dsp:sp modelId="{1CA9CE3C-B31B-4F13-827F-436C81BF443C}">
      <dsp:nvSpPr>
        <dsp:cNvPr id="0" name=""/>
        <dsp:cNvSpPr/>
      </dsp:nvSpPr>
      <dsp:spPr>
        <a:xfrm>
          <a:off x="3438820" y="1766434"/>
          <a:ext cx="2518895" cy="1511337"/>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rPr>
            <a:t>эффективности </a:t>
          </a:r>
          <a:r>
            <a:rPr lang="ru-RU" sz="1600" b="1" kern="1200" dirty="0" err="1" smtClean="0">
              <a:solidFill>
                <a:schemeClr val="tx1"/>
              </a:solidFill>
            </a:rPr>
            <a:t>антикоррупционных</a:t>
          </a:r>
          <a:r>
            <a:rPr lang="ru-RU" sz="1600" b="1" kern="1200" dirty="0" smtClean="0">
              <a:solidFill>
                <a:schemeClr val="tx1"/>
              </a:solidFill>
            </a:rPr>
            <a:t> процедур</a:t>
          </a:r>
          <a:endParaRPr lang="ru-RU" sz="1600" kern="1200" dirty="0">
            <a:solidFill>
              <a:schemeClr val="tx1"/>
            </a:solidFill>
          </a:endParaRPr>
        </a:p>
      </dsp:txBody>
      <dsp:txXfrm>
        <a:off x="3438820" y="1766434"/>
        <a:ext cx="2518895" cy="1511337"/>
      </dsp:txXfrm>
    </dsp:sp>
    <dsp:sp modelId="{D9B40EA9-0C66-4F22-935F-96B0B09DBF49}">
      <dsp:nvSpPr>
        <dsp:cNvPr id="0" name=""/>
        <dsp:cNvSpPr/>
      </dsp:nvSpPr>
      <dsp:spPr>
        <a:xfrm>
          <a:off x="6209605" y="1766434"/>
          <a:ext cx="2518895" cy="1511337"/>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rPr>
            <a:t>ответственности и неотвратимости наказания</a:t>
          </a:r>
          <a:endParaRPr lang="ru-RU" sz="1600" kern="1200" dirty="0">
            <a:solidFill>
              <a:schemeClr val="tx1"/>
            </a:solidFill>
          </a:endParaRPr>
        </a:p>
      </dsp:txBody>
      <dsp:txXfrm>
        <a:off x="6209605" y="1766434"/>
        <a:ext cx="2518895" cy="1511337"/>
      </dsp:txXfrm>
    </dsp:sp>
    <dsp:sp modelId="{3FE5260D-75F6-4ED5-834C-4BDB63EDCE62}">
      <dsp:nvSpPr>
        <dsp:cNvPr id="0" name=""/>
        <dsp:cNvSpPr/>
      </dsp:nvSpPr>
      <dsp:spPr>
        <a:xfrm>
          <a:off x="2053427" y="3529661"/>
          <a:ext cx="2518895" cy="1511337"/>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информационной  </a:t>
          </a:r>
        </a:p>
        <a:p>
          <a:pPr lvl="0" algn="ctr" defTabSz="622300">
            <a:lnSpc>
              <a:spcPct val="90000"/>
            </a:lnSpc>
            <a:spcBef>
              <a:spcPct val="0"/>
            </a:spcBef>
            <a:spcAft>
              <a:spcPct val="35000"/>
            </a:spcAft>
          </a:pPr>
          <a:r>
            <a:rPr lang="ru-RU" sz="1400" b="1" kern="1200" dirty="0" smtClean="0">
              <a:solidFill>
                <a:schemeClr val="tx1"/>
              </a:solidFill>
            </a:rPr>
            <a:t>открытости  ОО</a:t>
          </a:r>
          <a:endParaRPr lang="ru-RU" sz="1400" kern="1200" dirty="0">
            <a:solidFill>
              <a:schemeClr val="tx1"/>
            </a:solidFill>
          </a:endParaRPr>
        </a:p>
      </dsp:txBody>
      <dsp:txXfrm>
        <a:off x="2053427" y="3529661"/>
        <a:ext cx="2518895" cy="1511337"/>
      </dsp:txXfrm>
    </dsp:sp>
    <dsp:sp modelId="{F2380EAB-61ED-4DC3-9B82-1BD5ACD9607F}">
      <dsp:nvSpPr>
        <dsp:cNvPr id="0" name=""/>
        <dsp:cNvSpPr/>
      </dsp:nvSpPr>
      <dsp:spPr>
        <a:xfrm>
          <a:off x="4824212" y="3529661"/>
          <a:ext cx="2518895" cy="1511337"/>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b="1" kern="1200" dirty="0" smtClean="0">
              <a:solidFill>
                <a:schemeClr val="tx1"/>
              </a:solidFill>
            </a:rPr>
            <a:t>постоянного контроля и регулярного мониторинга</a:t>
          </a:r>
          <a:endParaRPr lang="ru-RU" sz="1900" kern="1200" dirty="0">
            <a:solidFill>
              <a:schemeClr val="tx1"/>
            </a:solidFill>
          </a:endParaRPr>
        </a:p>
      </dsp:txBody>
      <dsp:txXfrm>
        <a:off x="4824212" y="3529661"/>
        <a:ext cx="2518895" cy="151133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85D38B-8CCA-47C5-970D-FF4A10DDF23A}">
      <dsp:nvSpPr>
        <dsp:cNvPr id="0" name=""/>
        <dsp:cNvSpPr/>
      </dsp:nvSpPr>
      <dsp:spPr>
        <a:xfrm>
          <a:off x="2039749" y="221896"/>
          <a:ext cx="4403790" cy="152937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CDADAD-145C-4B75-B6C0-A10DA16D0B43}">
      <dsp:nvSpPr>
        <dsp:cNvPr id="0" name=""/>
        <dsp:cNvSpPr/>
      </dsp:nvSpPr>
      <dsp:spPr>
        <a:xfrm>
          <a:off x="3821748" y="3966825"/>
          <a:ext cx="853447" cy="546206"/>
        </a:xfrm>
        <a:prstGeom prst="downArrow">
          <a:avLst/>
        </a:prstGeom>
        <a:solidFill>
          <a:schemeClr val="accent1">
            <a:tint val="6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DB1561-DC76-4C55-AFAB-B3379FC609C6}">
      <dsp:nvSpPr>
        <dsp:cNvPr id="0" name=""/>
        <dsp:cNvSpPr/>
      </dsp:nvSpPr>
      <dsp:spPr>
        <a:xfrm>
          <a:off x="946222" y="4403790"/>
          <a:ext cx="6604498" cy="1024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lang="ru-RU" sz="2800" b="1" kern="1200" dirty="0" smtClean="0">
            <a:solidFill>
              <a:schemeClr val="tx1"/>
            </a:solidFill>
          </a:endParaRPr>
        </a:p>
        <a:p>
          <a:pPr lvl="0" algn="ctr" defTabSz="1244600">
            <a:lnSpc>
              <a:spcPct val="90000"/>
            </a:lnSpc>
            <a:spcBef>
              <a:spcPct val="0"/>
            </a:spcBef>
            <a:spcAft>
              <a:spcPct val="35000"/>
            </a:spcAft>
          </a:pPr>
          <a:r>
            <a:rPr lang="ru-RU" sz="2800" b="1" kern="1200" dirty="0" smtClean="0">
              <a:solidFill>
                <a:schemeClr val="tx1"/>
              </a:solidFill>
            </a:rPr>
            <a:t>Комиссия по противодействию коррупции</a:t>
          </a:r>
          <a:endParaRPr lang="ru-RU" sz="2800" b="1" kern="1200" dirty="0">
            <a:solidFill>
              <a:schemeClr val="tx1"/>
            </a:solidFill>
          </a:endParaRPr>
        </a:p>
      </dsp:txBody>
      <dsp:txXfrm>
        <a:off x="946222" y="4403790"/>
        <a:ext cx="6604498" cy="1024137"/>
      </dsp:txXfrm>
    </dsp:sp>
    <dsp:sp modelId="{366D5469-E821-4AA0-ABF6-7D5221D86ACD}">
      <dsp:nvSpPr>
        <dsp:cNvPr id="0" name=""/>
        <dsp:cNvSpPr/>
      </dsp:nvSpPr>
      <dsp:spPr>
        <a:xfrm>
          <a:off x="3995411" y="563478"/>
          <a:ext cx="2597954" cy="2502172"/>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rPr>
            <a:t>Просвещение</a:t>
          </a:r>
        </a:p>
      </dsp:txBody>
      <dsp:txXfrm>
        <a:off x="3995411" y="563478"/>
        <a:ext cx="2597954" cy="2502172"/>
      </dsp:txXfrm>
    </dsp:sp>
    <dsp:sp modelId="{755DE211-4AEE-4C2A-9CF9-9CC42D95D59F}">
      <dsp:nvSpPr>
        <dsp:cNvPr id="0" name=""/>
        <dsp:cNvSpPr/>
      </dsp:nvSpPr>
      <dsp:spPr>
        <a:xfrm>
          <a:off x="1821979" y="241501"/>
          <a:ext cx="2524585" cy="2346063"/>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tx1"/>
              </a:solidFill>
            </a:rPr>
            <a:t>Мероприятия</a:t>
          </a:r>
          <a:endParaRPr lang="ru-RU" sz="1800" kern="1200" dirty="0">
            <a:solidFill>
              <a:schemeClr val="tx1"/>
            </a:solidFill>
          </a:endParaRPr>
        </a:p>
      </dsp:txBody>
      <dsp:txXfrm>
        <a:off x="1821979" y="241501"/>
        <a:ext cx="2524585" cy="2346063"/>
      </dsp:txXfrm>
    </dsp:sp>
    <dsp:sp modelId="{CDC034A4-5850-41B6-8648-CC226A72319C}">
      <dsp:nvSpPr>
        <dsp:cNvPr id="0" name=""/>
        <dsp:cNvSpPr/>
      </dsp:nvSpPr>
      <dsp:spPr>
        <a:xfrm>
          <a:off x="1178005" y="241483"/>
          <a:ext cx="6462962" cy="3823446"/>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FA6271-FAE9-48BE-97A3-463A9A222E63}">
      <dsp:nvSpPr>
        <dsp:cNvPr id="0" name=""/>
        <dsp:cNvSpPr/>
      </dsp:nvSpPr>
      <dsp:spPr>
        <a:xfrm>
          <a:off x="3866776" y="-134139"/>
          <a:ext cx="3001487" cy="143368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rPr>
            <a:t>выявление и устранение причин и условий, порождающих коррупцию</a:t>
          </a:r>
          <a:endParaRPr lang="ru-RU" sz="1600" kern="1200" dirty="0">
            <a:solidFill>
              <a:schemeClr val="tx1"/>
            </a:solidFill>
          </a:endParaRPr>
        </a:p>
      </dsp:txBody>
      <dsp:txXfrm>
        <a:off x="3866776" y="-134139"/>
        <a:ext cx="3001487" cy="1433684"/>
      </dsp:txXfrm>
    </dsp:sp>
    <dsp:sp modelId="{93DCC7EA-0A23-4B4B-A114-EDC5E99ABD1A}">
      <dsp:nvSpPr>
        <dsp:cNvPr id="0" name=""/>
        <dsp:cNvSpPr/>
      </dsp:nvSpPr>
      <dsp:spPr>
        <a:xfrm>
          <a:off x="3073093" y="582702"/>
          <a:ext cx="4588852" cy="4588852"/>
        </a:xfrm>
        <a:custGeom>
          <a:avLst/>
          <a:gdLst/>
          <a:ahLst/>
          <a:cxnLst/>
          <a:rect l="0" t="0" r="0" b="0"/>
          <a:pathLst>
            <a:path>
              <a:moveTo>
                <a:pt x="3797640" y="561007"/>
              </a:moveTo>
              <a:arcTo wR="2294426" hR="2294426" stAng="18655902" swAng="48022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2A3EE2B-AFD7-4BA6-9804-A1194906FB50}">
      <dsp:nvSpPr>
        <dsp:cNvPr id="0" name=""/>
        <dsp:cNvSpPr/>
      </dsp:nvSpPr>
      <dsp:spPr>
        <a:xfrm>
          <a:off x="5752332" y="1372364"/>
          <a:ext cx="3594633" cy="1591496"/>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rPr>
            <a:t>выработка оптимальных механизмов защиты от проникновения коррупции в учреждении, снижению в ней коррупционных рисков</a:t>
          </a:r>
          <a:endParaRPr lang="ru-RU" sz="1400" kern="1200" dirty="0">
            <a:solidFill>
              <a:schemeClr val="tx1"/>
            </a:solidFill>
          </a:endParaRPr>
        </a:p>
      </dsp:txBody>
      <dsp:txXfrm>
        <a:off x="5752332" y="1372364"/>
        <a:ext cx="3594633" cy="1591496"/>
      </dsp:txXfrm>
    </dsp:sp>
    <dsp:sp modelId="{2F65182D-F51E-48C1-B51F-0B711D29DEB2}">
      <dsp:nvSpPr>
        <dsp:cNvPr id="0" name=""/>
        <dsp:cNvSpPr/>
      </dsp:nvSpPr>
      <dsp:spPr>
        <a:xfrm>
          <a:off x="3078214" y="845438"/>
          <a:ext cx="4588852" cy="4588852"/>
        </a:xfrm>
        <a:custGeom>
          <a:avLst/>
          <a:gdLst/>
          <a:ahLst/>
          <a:cxnLst/>
          <a:rect l="0" t="0" r="0" b="0"/>
          <a:pathLst>
            <a:path>
              <a:moveTo>
                <a:pt x="4582676" y="2126192"/>
              </a:moveTo>
              <a:arcTo wR="2294426" hR="2294426" stAng="21347708" swAng="114990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601733E-DF59-4C16-9FC1-6F830659CA27}">
      <dsp:nvSpPr>
        <dsp:cNvPr id="0" name=""/>
        <dsp:cNvSpPr/>
      </dsp:nvSpPr>
      <dsp:spPr>
        <a:xfrm>
          <a:off x="5688634" y="3739692"/>
          <a:ext cx="2841505" cy="1522778"/>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rPr>
            <a:t>создание единой системы мониторинга и информирования сотрудников по проблемам коррупции</a:t>
          </a:r>
          <a:endParaRPr lang="ru-RU" sz="1200" kern="1200" dirty="0">
            <a:solidFill>
              <a:schemeClr val="tx1"/>
            </a:solidFill>
          </a:endParaRPr>
        </a:p>
      </dsp:txBody>
      <dsp:txXfrm>
        <a:off x="5688634" y="3739692"/>
        <a:ext cx="2841505" cy="1522778"/>
      </dsp:txXfrm>
    </dsp:sp>
    <dsp:sp modelId="{46368451-37C1-42C0-9FFF-EEC1229A4B85}">
      <dsp:nvSpPr>
        <dsp:cNvPr id="0" name=""/>
        <dsp:cNvSpPr/>
      </dsp:nvSpPr>
      <dsp:spPr>
        <a:xfrm>
          <a:off x="3482397" y="649676"/>
          <a:ext cx="4588852" cy="4588852"/>
        </a:xfrm>
        <a:custGeom>
          <a:avLst/>
          <a:gdLst/>
          <a:ahLst/>
          <a:cxnLst/>
          <a:rect l="0" t="0" r="0" b="0"/>
          <a:pathLst>
            <a:path>
              <a:moveTo>
                <a:pt x="2200118" y="4586913"/>
              </a:moveTo>
              <a:arcTo wR="2294426" hR="2294426" stAng="5541341" swAng="90173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21CF9EF-2C77-4D1C-BB2E-0A6EB9E08279}">
      <dsp:nvSpPr>
        <dsp:cNvPr id="0" name=""/>
        <dsp:cNvSpPr/>
      </dsp:nvSpPr>
      <dsp:spPr>
        <a:xfrm>
          <a:off x="2376260" y="3675812"/>
          <a:ext cx="2709183" cy="1555285"/>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err="1" smtClean="0">
              <a:solidFill>
                <a:schemeClr val="tx1"/>
              </a:solidFill>
            </a:rPr>
            <a:t>антикоррупционная</a:t>
          </a:r>
          <a:r>
            <a:rPr lang="ru-RU" sz="1400" kern="1200" dirty="0" smtClean="0">
              <a:solidFill>
                <a:schemeClr val="tx1"/>
              </a:solidFill>
            </a:rPr>
            <a:t> пропаганда и воспитание</a:t>
          </a:r>
          <a:endParaRPr lang="ru-RU" sz="1400" kern="1200" dirty="0">
            <a:solidFill>
              <a:schemeClr val="tx1"/>
            </a:solidFill>
          </a:endParaRPr>
        </a:p>
      </dsp:txBody>
      <dsp:txXfrm>
        <a:off x="2376260" y="3675812"/>
        <a:ext cx="2709183" cy="1555285"/>
      </dsp:txXfrm>
    </dsp:sp>
    <dsp:sp modelId="{341263A2-5AFF-4F24-8668-B9542386874C}">
      <dsp:nvSpPr>
        <dsp:cNvPr id="0" name=""/>
        <dsp:cNvSpPr/>
      </dsp:nvSpPr>
      <dsp:spPr>
        <a:xfrm>
          <a:off x="3069374" y="512702"/>
          <a:ext cx="4588852" cy="4588852"/>
        </a:xfrm>
        <a:custGeom>
          <a:avLst/>
          <a:gdLst/>
          <a:ahLst/>
          <a:cxnLst/>
          <a:rect l="0" t="0" r="0" b="0"/>
          <a:pathLst>
            <a:path>
              <a:moveTo>
                <a:pt x="168045" y="3156340"/>
              </a:moveTo>
              <a:arcTo wR="2294426" hR="2294426" stAng="9476110" swAng="107792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2982631-4E6E-4524-A031-6D138CA4575B}">
      <dsp:nvSpPr>
        <dsp:cNvPr id="0" name=""/>
        <dsp:cNvSpPr/>
      </dsp:nvSpPr>
      <dsp:spPr>
        <a:xfrm>
          <a:off x="1310217" y="1372364"/>
          <a:ext cx="3750346" cy="1591496"/>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rPr>
            <a:t>привлечение общественности и СМИ к сотрудничеству по вопросам противодействия коррупции в целях выработки у сотрудников и обучающихся навыков </a:t>
          </a:r>
          <a:r>
            <a:rPr lang="ru-RU" sz="1400" kern="1200" dirty="0" err="1" smtClean="0">
              <a:solidFill>
                <a:schemeClr val="tx1"/>
              </a:solidFill>
            </a:rPr>
            <a:t>антикоррупционного</a:t>
          </a:r>
          <a:r>
            <a:rPr lang="ru-RU" sz="1400" kern="1200" dirty="0" smtClean="0">
              <a:solidFill>
                <a:schemeClr val="tx1"/>
              </a:solidFill>
            </a:rPr>
            <a:t> поведения</a:t>
          </a:r>
          <a:endParaRPr lang="ru-RU" sz="1400" kern="1200" dirty="0">
            <a:solidFill>
              <a:schemeClr val="tx1"/>
            </a:solidFill>
          </a:endParaRPr>
        </a:p>
      </dsp:txBody>
      <dsp:txXfrm>
        <a:off x="1310217" y="1372364"/>
        <a:ext cx="3750346" cy="1591496"/>
      </dsp:txXfrm>
    </dsp:sp>
    <dsp:sp modelId="{1EC31F61-555B-40F6-8EDF-96CBDE3462BD}">
      <dsp:nvSpPr>
        <dsp:cNvPr id="0" name=""/>
        <dsp:cNvSpPr/>
      </dsp:nvSpPr>
      <dsp:spPr>
        <a:xfrm>
          <a:off x="3073093" y="582702"/>
          <a:ext cx="4588852" cy="4588852"/>
        </a:xfrm>
        <a:custGeom>
          <a:avLst/>
          <a:gdLst/>
          <a:ahLst/>
          <a:cxnLst/>
          <a:rect l="0" t="0" r="0" b="0"/>
          <a:pathLst>
            <a:path>
              <a:moveTo>
                <a:pt x="564498" y="787196"/>
              </a:moveTo>
              <a:arcTo wR="2294426" hR="2294426" stAng="13263875" swAng="48022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513ECC-20AD-45BB-9F16-E3AFC1850641}">
      <dsp:nvSpPr>
        <dsp:cNvPr id="0" name=""/>
        <dsp:cNvSpPr/>
      </dsp:nvSpPr>
      <dsp:spPr>
        <a:xfrm>
          <a:off x="685799" y="0"/>
          <a:ext cx="7772400" cy="452596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48D93B-24D0-4069-92D8-82847B6BE599}">
      <dsp:nvSpPr>
        <dsp:cNvPr id="0" name=""/>
        <dsp:cNvSpPr/>
      </dsp:nvSpPr>
      <dsp:spPr>
        <a:xfrm>
          <a:off x="2165" y="1357788"/>
          <a:ext cx="3092038" cy="181038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err="1" smtClean="0">
              <a:solidFill>
                <a:schemeClr val="tx1"/>
              </a:solidFill>
            </a:rPr>
            <a:t>Антикоррупционное</a:t>
          </a:r>
          <a:r>
            <a:rPr lang="ru-RU" sz="2000" b="1" kern="1200" dirty="0" smtClean="0">
              <a:solidFill>
                <a:schemeClr val="tx1"/>
              </a:solidFill>
            </a:rPr>
            <a:t> </a:t>
          </a:r>
          <a:r>
            <a:rPr lang="ru-RU" sz="2000" b="1" kern="1200" dirty="0" smtClean="0">
              <a:solidFill>
                <a:schemeClr val="tx1"/>
              </a:solidFill>
            </a:rPr>
            <a:t>просвещение сотрудников</a:t>
          </a:r>
          <a:endParaRPr lang="ru-RU" sz="2000" b="1" kern="1200" dirty="0">
            <a:solidFill>
              <a:schemeClr val="tx1"/>
            </a:solidFill>
          </a:endParaRPr>
        </a:p>
      </dsp:txBody>
      <dsp:txXfrm>
        <a:off x="2165" y="1357788"/>
        <a:ext cx="3092038" cy="1810384"/>
      </dsp:txXfrm>
    </dsp:sp>
    <dsp:sp modelId="{39AF7707-E81A-4A59-A058-CDB6D5AF47FC}">
      <dsp:nvSpPr>
        <dsp:cNvPr id="0" name=""/>
        <dsp:cNvSpPr/>
      </dsp:nvSpPr>
      <dsp:spPr>
        <a:xfrm>
          <a:off x="3238195" y="1357788"/>
          <a:ext cx="2879824" cy="181038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b="1" kern="1200" dirty="0" smtClean="0">
              <a:solidFill>
                <a:schemeClr val="tx1"/>
              </a:solidFill>
            </a:rPr>
            <a:t>Курсы для сотрудников ОО</a:t>
          </a:r>
        </a:p>
        <a:p>
          <a:pPr lvl="0" algn="ctr" defTabSz="844550">
            <a:lnSpc>
              <a:spcPct val="90000"/>
            </a:lnSpc>
            <a:spcBef>
              <a:spcPct val="0"/>
            </a:spcBef>
            <a:spcAft>
              <a:spcPct val="35000"/>
            </a:spcAft>
          </a:pPr>
          <a:r>
            <a:rPr lang="ru-RU" sz="1900" b="1" kern="1200" dirty="0" smtClean="0">
              <a:solidFill>
                <a:schemeClr val="tx1"/>
              </a:solidFill>
            </a:rPr>
            <a:t>(школьный уровень)</a:t>
          </a:r>
          <a:endParaRPr lang="ru-RU" sz="1900" b="1" kern="1200" dirty="0">
            <a:solidFill>
              <a:schemeClr val="tx1"/>
            </a:solidFill>
          </a:endParaRPr>
        </a:p>
      </dsp:txBody>
      <dsp:txXfrm>
        <a:off x="3238195" y="1357788"/>
        <a:ext cx="2879824" cy="1810384"/>
      </dsp:txXfrm>
    </dsp:sp>
    <dsp:sp modelId="{57CA83E5-5CAF-4983-861B-ED91526BD481}">
      <dsp:nvSpPr>
        <dsp:cNvPr id="0" name=""/>
        <dsp:cNvSpPr/>
      </dsp:nvSpPr>
      <dsp:spPr>
        <a:xfrm>
          <a:off x="6262010" y="1357788"/>
          <a:ext cx="2879824" cy="181038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b="1" kern="1200" dirty="0" smtClean="0">
              <a:solidFill>
                <a:schemeClr val="tx1"/>
              </a:solidFill>
            </a:rPr>
            <a:t>Сроки: 24.05.2022, 26.05.2022 (двухдневные, </a:t>
          </a:r>
        </a:p>
        <a:p>
          <a:pPr lvl="0" algn="ctr" defTabSz="844550">
            <a:lnSpc>
              <a:spcPct val="90000"/>
            </a:lnSpc>
            <a:spcBef>
              <a:spcPct val="0"/>
            </a:spcBef>
            <a:spcAft>
              <a:spcPct val="35000"/>
            </a:spcAft>
          </a:pPr>
          <a:r>
            <a:rPr lang="ru-RU" sz="1900" b="1" kern="1200" dirty="0" smtClean="0">
              <a:solidFill>
                <a:schemeClr val="tx1"/>
              </a:solidFill>
            </a:rPr>
            <a:t>2 часа)</a:t>
          </a:r>
          <a:endParaRPr lang="ru-RU" sz="1900" b="1" kern="1200" dirty="0">
            <a:solidFill>
              <a:schemeClr val="tx1"/>
            </a:solidFill>
          </a:endParaRPr>
        </a:p>
      </dsp:txBody>
      <dsp:txXfrm>
        <a:off x="6262010" y="1357788"/>
        <a:ext cx="2879824" cy="181038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57BCA9-179F-4DE8-943B-4A0CDAD0A612}" type="datetimeFigureOut">
              <a:rPr lang="ru-RU" smtClean="0"/>
              <a:pPr/>
              <a:t>25.03.2022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97AC27-4B0D-4AAF-84F1-FDC8399AFCC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A97AC27-4B0D-4AAF-84F1-FDC8399AFCC7}" type="slidenum">
              <a:rPr lang="ru-RU" smtClean="0"/>
              <a:pPr/>
              <a:t>15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B106E36-FD25-4E2D-B0AA-010F637433A0}" type="datetimeFigureOut">
              <a:rPr lang="ru-RU" smtClean="0"/>
              <a:pPr/>
              <a:t>25.03.2022</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25.03.2022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25.03.2022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25.03.2022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25.03.2022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25.03.2022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25.03.2022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5B106E36-FD25-4E2D-B0AA-010F637433A0}" type="datetimeFigureOut">
              <a:rPr lang="ru-RU" smtClean="0"/>
              <a:pPr/>
              <a:t>25.03.2022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25.03.2022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5B106E36-FD25-4E2D-B0AA-010F637433A0}" type="datetimeFigureOut">
              <a:rPr lang="ru-RU" smtClean="0"/>
              <a:pPr/>
              <a:t>25.03.2022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B106E36-FD25-4E2D-B0AA-010F637433A0}" type="datetimeFigureOut">
              <a:rPr lang="ru-RU" smtClean="0"/>
              <a:pPr/>
              <a:t>25.03.2022</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106E36-FD25-4E2D-B0AA-010F637433A0}" type="datetimeFigureOut">
              <a:rPr lang="ru-RU" smtClean="0"/>
              <a:pPr/>
              <a:t>25.03.2022</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youtube.com/watch?v=CLoWnU-kON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err="1" smtClean="0"/>
              <a:t>Антикоррупционная</a:t>
            </a:r>
            <a:r>
              <a:rPr lang="ru-RU" dirty="0" smtClean="0"/>
              <a:t> деятельность в образовательном учреждении </a:t>
            </a:r>
            <a:endParaRPr lang="ru-RU" dirty="0"/>
          </a:p>
        </p:txBody>
      </p:sp>
      <p:sp>
        <p:nvSpPr>
          <p:cNvPr id="3" name="Подзаголовок 2"/>
          <p:cNvSpPr>
            <a:spLocks noGrp="1"/>
          </p:cNvSpPr>
          <p:nvPr>
            <p:ph type="subTitle" idx="1"/>
          </p:nvPr>
        </p:nvSpPr>
        <p:spPr>
          <a:xfrm>
            <a:off x="685800" y="3501008"/>
            <a:ext cx="8062664" cy="3024336"/>
          </a:xfrm>
        </p:spPr>
        <p:txBody>
          <a:bodyPr>
            <a:normAutofit lnSpcReduction="10000"/>
          </a:bodyPr>
          <a:lstStyle/>
          <a:p>
            <a:r>
              <a:rPr lang="ru-RU" dirty="0" err="1" smtClean="0"/>
              <a:t>Праведникова</a:t>
            </a:r>
            <a:r>
              <a:rPr lang="ru-RU" dirty="0" smtClean="0"/>
              <a:t> О.В., ответственное лицо за профилактику и противодействие коррупции в ГБОУ СО «Екатеринбургская школа-интернат «Эверест»</a:t>
            </a:r>
          </a:p>
          <a:p>
            <a:endParaRPr lang="ru-RU" dirty="0" smtClean="0"/>
          </a:p>
          <a:p>
            <a:endParaRPr lang="ru-RU" dirty="0" smtClean="0"/>
          </a:p>
          <a:p>
            <a:r>
              <a:rPr lang="ru-RU" dirty="0" smtClean="0"/>
              <a:t>24 марта 2022 г. </a:t>
            </a:r>
            <a:endParaRPr lang="ru-RU" dirty="0"/>
          </a:p>
        </p:txBody>
      </p:sp>
      <p:pic>
        <p:nvPicPr>
          <p:cNvPr id="13314" name="Picture 2" descr="https://31everest.uralschool.ru/upload/sc31everest_new/images/thumb/e4/09/e409382dca4b10bd74cc42f50b8d8d80.jpg"/>
          <p:cNvPicPr>
            <a:picLocks noChangeAspect="1" noChangeArrowheads="1"/>
          </p:cNvPicPr>
          <p:nvPr/>
        </p:nvPicPr>
        <p:blipFill>
          <a:blip r:embed="rId2" cstate="print"/>
          <a:srcRect/>
          <a:stretch>
            <a:fillRect/>
          </a:stretch>
        </p:blipFill>
        <p:spPr bwMode="auto">
          <a:xfrm>
            <a:off x="0" y="0"/>
            <a:ext cx="2232248" cy="22322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62500" lnSpcReduction="20000"/>
          </a:bodyPr>
          <a:lstStyle/>
          <a:p>
            <a:pPr algn="just">
              <a:buNone/>
            </a:pPr>
            <a:r>
              <a:rPr lang="ru-RU" b="1" dirty="0" smtClean="0"/>
              <a:t>Наиболее распространенными </a:t>
            </a:r>
            <a:r>
              <a:rPr lang="ru-RU" b="1" i="1" dirty="0" smtClean="0"/>
              <a:t>коррупционными </a:t>
            </a:r>
            <a:r>
              <a:rPr lang="ru-RU" b="1" dirty="0" smtClean="0"/>
              <a:t>и </a:t>
            </a:r>
            <a:r>
              <a:rPr lang="ru-RU" b="1" i="1" dirty="0" smtClean="0"/>
              <a:t>экономическими преступлениями </a:t>
            </a:r>
            <a:r>
              <a:rPr lang="ru-RU" b="1" dirty="0" smtClean="0"/>
              <a:t>в образовании являются:</a:t>
            </a:r>
            <a:endParaRPr lang="ru-RU" dirty="0" smtClean="0"/>
          </a:p>
          <a:p>
            <a:pPr lvl="0" algn="just"/>
            <a:r>
              <a:rPr lang="ru-RU" dirty="0" smtClean="0"/>
              <a:t>нецелевое использование и хищение бюджетных средств; злоупотребление и превышение должностных полномочий;</a:t>
            </a:r>
          </a:p>
          <a:p>
            <a:pPr lvl="0" algn="just"/>
            <a:r>
              <a:rPr lang="ru-RU" dirty="0" smtClean="0"/>
              <a:t> всевозможные виды неправомерного использования должностными лицами вверенных им ресурсов образовательного учреждения, включая недвижимость;</a:t>
            </a:r>
          </a:p>
          <a:p>
            <a:pPr lvl="0" algn="just"/>
            <a:r>
              <a:rPr lang="ru-RU" dirty="0" smtClean="0"/>
              <a:t>мошенничество, совершенное лицом с использованием своего служебного положения;</a:t>
            </a:r>
          </a:p>
          <a:p>
            <a:pPr lvl="0" algn="just"/>
            <a:r>
              <a:rPr lang="ru-RU" dirty="0" smtClean="0"/>
              <a:t>получение и дача взятки.</a:t>
            </a:r>
          </a:p>
          <a:p>
            <a:pPr lvl="0" algn="just">
              <a:buNone/>
            </a:pPr>
            <a:r>
              <a:rPr lang="ru-RU" b="1" i="1" dirty="0" smtClean="0"/>
              <a:t>Завуалированной формой взятки выступают</a:t>
            </a:r>
            <a:r>
              <a:rPr lang="ru-RU" dirty="0" smtClean="0"/>
              <a:t>:</a:t>
            </a:r>
          </a:p>
          <a:p>
            <a:pPr lvl="0" algn="just"/>
            <a:r>
              <a:rPr lang="ru-RU" dirty="0" smtClean="0"/>
              <a:t> плата за репетиторство;</a:t>
            </a:r>
          </a:p>
          <a:p>
            <a:pPr lvl="0" algn="just"/>
            <a:r>
              <a:rPr lang="ru-RU" dirty="0" smtClean="0"/>
              <a:t> приобретение учебных пособий, оборудования;</a:t>
            </a:r>
          </a:p>
          <a:p>
            <a:pPr lvl="0" algn="just"/>
            <a:r>
              <a:rPr lang="ru-RU" dirty="0" smtClean="0"/>
              <a:t> подарки ко всевозможным праздникам и на день рождения;</a:t>
            </a:r>
          </a:p>
          <a:p>
            <a:pPr lvl="0" algn="just"/>
            <a:r>
              <a:rPr lang="ru-RU" dirty="0" smtClean="0"/>
              <a:t> оказание трудовых услуг; </a:t>
            </a:r>
          </a:p>
          <a:p>
            <a:pPr lvl="0" algn="just"/>
            <a:r>
              <a:rPr lang="ru-RU" dirty="0" smtClean="0"/>
              <a:t> оказание иных услуг; и др.</a:t>
            </a:r>
          </a:p>
          <a:p>
            <a:pPr algn="just"/>
            <a:endParaRPr lang="ru-RU" dirty="0"/>
          </a:p>
        </p:txBody>
      </p:sp>
      <p:sp>
        <p:nvSpPr>
          <p:cNvPr id="3" name="Заголовок 2"/>
          <p:cNvSpPr>
            <a:spLocks noGrp="1"/>
          </p:cNvSpPr>
          <p:nvPr>
            <p:ph type="title"/>
          </p:nvPr>
        </p:nvSpPr>
        <p:spPr/>
        <p:txBody>
          <a:bodyPr/>
          <a:lstStyle/>
          <a:p>
            <a:r>
              <a:rPr lang="ru-RU" dirty="0" smtClean="0"/>
              <a:t>Коррупция в образовании</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dirty="0" smtClean="0"/>
              <a:t>Система образования: просвещение</a:t>
            </a:r>
            <a:endParaRPr lang="ru-RU" dirty="0"/>
          </a:p>
        </p:txBody>
      </p:sp>
      <p:pic>
        <p:nvPicPr>
          <p:cNvPr id="4" name="Содержимое 3" descr="https://assets.change.org/photos/6/fb/wd/uOFBWdwvEenZihE-1600x900-noPad.jpg?1593035005"/>
          <p:cNvPicPr>
            <a:picLocks noGrp="1"/>
          </p:cNvPicPr>
          <p:nvPr>
            <p:ph idx="1"/>
          </p:nvPr>
        </p:nvPicPr>
        <p:blipFill>
          <a:blip r:embed="rId2" cstate="print"/>
          <a:srcRect/>
          <a:stretch>
            <a:fillRect/>
          </a:stretch>
        </p:blipFill>
        <p:spPr bwMode="auto">
          <a:xfrm>
            <a:off x="755576" y="1484784"/>
            <a:ext cx="7053128" cy="410810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p:txBody>
          <a:bodyPr>
            <a:normAutofit fontScale="90000"/>
          </a:bodyPr>
          <a:lstStyle/>
          <a:p>
            <a:r>
              <a:rPr lang="ru-RU" dirty="0" smtClean="0"/>
              <a:t>План работы ОО в данном направлении</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252536" y="1481138"/>
          <a:ext cx="9396536" cy="5044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a:xfrm>
            <a:off x="395536" y="188640"/>
            <a:ext cx="8229600" cy="1143000"/>
          </a:xfrm>
        </p:spPr>
        <p:txBody>
          <a:bodyPr>
            <a:normAutofit fontScale="90000"/>
          </a:bodyPr>
          <a:lstStyle/>
          <a:p>
            <a:r>
              <a:rPr lang="ru-RU" sz="4400" dirty="0" smtClean="0"/>
              <a:t> </a:t>
            </a:r>
            <a:r>
              <a:rPr lang="ru-RU" sz="3200" dirty="0" err="1" smtClean="0"/>
              <a:t>Антикоррупционная</a:t>
            </a:r>
            <a:r>
              <a:rPr lang="ru-RU" sz="3200" dirty="0" smtClean="0"/>
              <a:t> политика ОО. Принципы:</a:t>
            </a:r>
            <a:endParaRPr lang="ru-RU" sz="31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95536" y="332656"/>
            <a:ext cx="8229600" cy="1143000"/>
          </a:xfrm>
        </p:spPr>
        <p:txBody>
          <a:bodyPr>
            <a:normAutofit/>
          </a:bodyPr>
          <a:lstStyle/>
          <a:p>
            <a:r>
              <a:rPr lang="ru-RU" sz="3200" dirty="0" smtClean="0"/>
              <a:t>План мероприятий по противодействию коррупции в ОО</a:t>
            </a:r>
            <a:endParaRPr lang="ru-RU" sz="3200" dirty="0"/>
          </a:p>
        </p:txBody>
      </p:sp>
      <p:pic>
        <p:nvPicPr>
          <p:cNvPr id="4098" name="Picture 2"/>
          <p:cNvPicPr>
            <a:picLocks noGrp="1" noChangeAspect="1" noChangeArrowheads="1"/>
          </p:cNvPicPr>
          <p:nvPr>
            <p:ph idx="1"/>
          </p:nvPr>
        </p:nvPicPr>
        <p:blipFill>
          <a:blip r:embed="rId2" cstate="print"/>
          <a:srcRect l="15354" t="15398" r="15157" b="5949"/>
          <a:stretch>
            <a:fillRect/>
          </a:stretch>
        </p:blipFill>
        <p:spPr bwMode="auto">
          <a:xfrm>
            <a:off x="1259632" y="1556792"/>
            <a:ext cx="7272808" cy="4464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67544" y="260648"/>
          <a:ext cx="8496944" cy="5462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r>
              <a:rPr lang="ru-RU" sz="3600" dirty="0" smtClean="0"/>
              <a:t>Комиссия по противодействию коррупции- совещательный орган</a:t>
            </a:r>
            <a:endParaRPr lang="ru-RU" sz="3600" dirty="0"/>
          </a:p>
        </p:txBody>
      </p:sp>
      <p:graphicFrame>
        <p:nvGraphicFramePr>
          <p:cNvPr id="20" name="Содержимое 19"/>
          <p:cNvGraphicFramePr>
            <a:graphicFrameLocks noGrp="1"/>
          </p:cNvGraphicFramePr>
          <p:nvPr>
            <p:ph idx="1"/>
          </p:nvPr>
        </p:nvGraphicFramePr>
        <p:xfrm>
          <a:off x="-900608" y="1481138"/>
          <a:ext cx="10657184" cy="5376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dirty="0" smtClean="0"/>
              <a:t>Комиссия по противодействию коррупции в ОО</a:t>
            </a:r>
            <a:endParaRPr lang="ru-RU" dirty="0"/>
          </a:p>
        </p:txBody>
      </p:sp>
      <p:pic>
        <p:nvPicPr>
          <p:cNvPr id="5122" name="Picture 2"/>
          <p:cNvPicPr>
            <a:picLocks noGrp="1" noChangeAspect="1" noChangeArrowheads="1"/>
          </p:cNvPicPr>
          <p:nvPr>
            <p:ph idx="1"/>
          </p:nvPr>
        </p:nvPicPr>
        <p:blipFill>
          <a:blip r:embed="rId2" cstate="print"/>
          <a:srcRect l="46850" t="20997" r="26378" b="10499"/>
          <a:stretch>
            <a:fillRect/>
          </a:stretch>
        </p:blipFill>
        <p:spPr bwMode="auto">
          <a:xfrm>
            <a:off x="1024346" y="1484785"/>
            <a:ext cx="3151487" cy="4536504"/>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l="41929" t="17498" r="24803" b="3500"/>
          <a:stretch>
            <a:fillRect/>
          </a:stretch>
        </p:blipFill>
        <p:spPr bwMode="auto">
          <a:xfrm>
            <a:off x="5436096" y="1628800"/>
            <a:ext cx="3287961" cy="4392488"/>
          </a:xfrm>
          <a:prstGeom prst="rect">
            <a:avLst/>
          </a:prstGeom>
          <a:noFill/>
          <a:ln w="9525">
            <a:noFill/>
            <a:miter lim="800000"/>
            <a:headEnd/>
            <a:tailEnd/>
          </a:ln>
        </p:spPr>
      </p:pic>
      <p:sp>
        <p:nvSpPr>
          <p:cNvPr id="6" name="Стрелка вправо 5"/>
          <p:cNvSpPr/>
          <p:nvPr/>
        </p:nvSpPr>
        <p:spPr>
          <a:xfrm>
            <a:off x="4211960" y="3429000"/>
            <a:ext cx="1080120"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dirty="0" smtClean="0"/>
              <a:t>Сайт ОО (информационная открытость)</a:t>
            </a:r>
            <a:endParaRPr lang="ru-RU" dirty="0"/>
          </a:p>
        </p:txBody>
      </p:sp>
      <p:pic>
        <p:nvPicPr>
          <p:cNvPr id="1026" name="Picture 2" descr="C:\Users\admin\Desktop\Доклад Антикоррупция\Без имени.png"/>
          <p:cNvPicPr>
            <a:picLocks noGrp="1" noChangeAspect="1" noChangeArrowheads="1"/>
          </p:cNvPicPr>
          <p:nvPr>
            <p:ph idx="1"/>
          </p:nvPr>
        </p:nvPicPr>
        <p:blipFill>
          <a:blip r:embed="rId2" cstate="print"/>
          <a:srcRect l="9140"/>
          <a:stretch>
            <a:fillRect/>
          </a:stretch>
        </p:blipFill>
        <p:spPr bwMode="auto">
          <a:xfrm>
            <a:off x="1656905" y="1340768"/>
            <a:ext cx="6810143" cy="488235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dirty="0" smtClean="0"/>
              <a:t>Сайт ОО</a:t>
            </a:r>
            <a:endParaRPr lang="ru-RU" dirty="0"/>
          </a:p>
        </p:txBody>
      </p:sp>
      <p:pic>
        <p:nvPicPr>
          <p:cNvPr id="2050" name="Picture 2" descr="C:\Users\admin\Desktop\Доклад Антикоррупция\Без имени 1.png"/>
          <p:cNvPicPr>
            <a:picLocks noGrp="1" noChangeAspect="1" noChangeArrowheads="1"/>
          </p:cNvPicPr>
          <p:nvPr>
            <p:ph idx="1"/>
          </p:nvPr>
        </p:nvPicPr>
        <p:blipFill>
          <a:blip r:embed="rId2" cstate="print"/>
          <a:srcRect l="561"/>
          <a:stretch>
            <a:fillRect/>
          </a:stretch>
        </p:blipFill>
        <p:spPr bwMode="auto">
          <a:xfrm>
            <a:off x="1510011" y="1196752"/>
            <a:ext cx="6086325" cy="489654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dirty="0" smtClean="0"/>
              <a:t>Национальный и культурно-исторический контекст</a:t>
            </a:r>
            <a:endParaRPr lang="ru-RU" dirty="0"/>
          </a:p>
        </p:txBody>
      </p:sp>
      <p:pic>
        <p:nvPicPr>
          <p:cNvPr id="4" name="Содержимое 3" descr="https://ic.pics.livejournal.com/gggglorioussss/50143794/19433/19433_original.jpg"/>
          <p:cNvPicPr>
            <a:picLocks noGrp="1"/>
          </p:cNvPicPr>
          <p:nvPr>
            <p:ph idx="1"/>
          </p:nvPr>
        </p:nvPicPr>
        <p:blipFill>
          <a:blip r:embed="rId2" cstate="print"/>
          <a:srcRect/>
          <a:stretch>
            <a:fillRect/>
          </a:stretch>
        </p:blipFill>
        <p:spPr bwMode="auto">
          <a:xfrm>
            <a:off x="1333000" y="1481138"/>
            <a:ext cx="6477999" cy="452596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0" y="1481138"/>
          <a:ext cx="91440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p:txBody>
          <a:bodyPr>
            <a:normAutofit/>
          </a:bodyPr>
          <a:lstStyle/>
          <a:p>
            <a:r>
              <a:rPr lang="ru-RU" dirty="0" smtClean="0"/>
              <a:t>Перспективная задача</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lgn="just"/>
            <a:r>
              <a:rPr lang="ru-RU" b="1" dirty="0" smtClean="0"/>
              <a:t>24-02 </a:t>
            </a:r>
            <a:r>
              <a:rPr lang="ru-RU" b="1" dirty="0" err="1" smtClean="0"/>
              <a:t>Вебинар</a:t>
            </a:r>
            <a:r>
              <a:rPr lang="ru-RU" b="1" dirty="0" smtClean="0"/>
              <a:t> «Организация работы по профилактике коррупции в образовательных организациях» (спикеры: Каратаева Е.В., Толстых О.А.)</a:t>
            </a:r>
          </a:p>
          <a:p>
            <a:pPr algn="just"/>
            <a:endParaRPr lang="ru-RU" b="1" dirty="0" smtClean="0"/>
          </a:p>
          <a:p>
            <a:pPr algn="just"/>
            <a:endParaRPr lang="ru-RU" b="1" dirty="0" smtClean="0"/>
          </a:p>
          <a:p>
            <a:pPr algn="just">
              <a:buNone/>
            </a:pPr>
            <a:endParaRPr lang="ru-RU" b="1" dirty="0" smtClean="0"/>
          </a:p>
          <a:p>
            <a:pPr algn="just">
              <a:buNone/>
            </a:pPr>
            <a:endParaRPr lang="ru-RU" b="1" dirty="0" smtClean="0"/>
          </a:p>
          <a:p>
            <a:pPr algn="just">
              <a:buNone/>
            </a:pPr>
            <a:r>
              <a:rPr lang="en-US" dirty="0" smtClean="0">
                <a:hlinkClick r:id="rId2"/>
              </a:rPr>
              <a:t>https://www.youtube.com/watch?v=CLoWnU-kONU</a:t>
            </a:r>
            <a:r>
              <a:rPr lang="ru-RU" dirty="0" smtClean="0"/>
              <a:t>  </a:t>
            </a:r>
          </a:p>
          <a:p>
            <a:pPr algn="just"/>
            <a:endParaRPr lang="ru-RU" dirty="0"/>
          </a:p>
        </p:txBody>
      </p:sp>
      <p:sp>
        <p:nvSpPr>
          <p:cNvPr id="3" name="Заголовок 2"/>
          <p:cNvSpPr>
            <a:spLocks noGrp="1"/>
          </p:cNvSpPr>
          <p:nvPr>
            <p:ph type="title"/>
          </p:nvPr>
        </p:nvSpPr>
        <p:spPr/>
        <p:txBody>
          <a:bodyPr/>
          <a:lstStyle/>
          <a:p>
            <a:r>
              <a:rPr lang="ru-RU" dirty="0" smtClean="0"/>
              <a:t>Обучающий </a:t>
            </a:r>
            <a:r>
              <a:rPr lang="ru-RU" dirty="0" err="1" smtClean="0"/>
              <a:t>вебинар</a:t>
            </a:r>
            <a:endParaRPr lang="ru-RU" dirty="0"/>
          </a:p>
        </p:txBody>
      </p:sp>
      <p:pic>
        <p:nvPicPr>
          <p:cNvPr id="4" name="Рисунок 3" descr="https://www.powerinspired.com/wp-content/uploads/2019/02/information.jpg"/>
          <p:cNvPicPr/>
          <p:nvPr/>
        </p:nvPicPr>
        <p:blipFill>
          <a:blip r:embed="rId3" cstate="print"/>
          <a:srcRect/>
          <a:stretch>
            <a:fillRect/>
          </a:stretch>
        </p:blipFill>
        <p:spPr bwMode="auto">
          <a:xfrm>
            <a:off x="2555776" y="3140968"/>
            <a:ext cx="3674176" cy="185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124744"/>
            <a:ext cx="8229600" cy="5040560"/>
          </a:xfrm>
        </p:spPr>
        <p:txBody>
          <a:bodyPr>
            <a:normAutofit fontScale="25000" lnSpcReduction="20000"/>
          </a:bodyPr>
          <a:lstStyle/>
          <a:p>
            <a:pPr algn="just"/>
            <a:r>
              <a:rPr lang="ru-RU" sz="4000" i="1" dirty="0" smtClean="0"/>
              <a:t>Правовой основой организации работы по профилактике и противодействию коррупции в образовательных организациях являются следующие нормативные правовые акты:</a:t>
            </a:r>
          </a:p>
          <a:p>
            <a:pPr algn="just"/>
            <a:r>
              <a:rPr lang="ru-RU" sz="4300" b="1" dirty="0" smtClean="0">
                <a:solidFill>
                  <a:srgbClr val="FF0000"/>
                </a:solidFill>
                <a:effectLst>
                  <a:outerShdw blurRad="38100" dist="38100" dir="2700000" algn="tl">
                    <a:srgbClr val="000000">
                      <a:alpha val="43137"/>
                    </a:srgbClr>
                  </a:outerShdw>
                </a:effectLst>
              </a:rPr>
              <a:t>Конституция Российской Федерации</a:t>
            </a:r>
          </a:p>
          <a:p>
            <a:pPr algn="just"/>
            <a:r>
              <a:rPr lang="ru-RU" sz="4300" b="1" dirty="0" smtClean="0">
                <a:solidFill>
                  <a:srgbClr val="FF0000"/>
                </a:solidFill>
                <a:effectLst>
                  <a:outerShdw blurRad="38100" dist="38100" dir="2700000" algn="tl">
                    <a:srgbClr val="000000">
                      <a:alpha val="43137"/>
                    </a:srgbClr>
                  </a:outerShdw>
                </a:effectLst>
              </a:rPr>
              <a:t>Федеральный закон от 25.12.2008 № 273-ФЗ «О противодействии коррупции»;</a:t>
            </a:r>
          </a:p>
          <a:p>
            <a:pPr algn="just"/>
            <a:r>
              <a:rPr lang="ru-RU" sz="4000" dirty="0" smtClean="0"/>
              <a:t>Федеральный закон от 27.07.2006 № 152-ФЗ «О персональных данных»;</a:t>
            </a:r>
          </a:p>
          <a:p>
            <a:pPr algn="just"/>
            <a:r>
              <a:rPr lang="ru-RU" sz="4000" dirty="0" smtClean="0"/>
              <a:t>Федеральный закон от 27.07.2006 № 149-ФЗ «Об информации, информационных технологиях и о защите информации»;</a:t>
            </a:r>
          </a:p>
          <a:p>
            <a:pPr algn="just"/>
            <a:r>
              <a:rPr lang="ru-RU" sz="4000" dirty="0" smtClean="0"/>
              <a:t>Указ Президента Российской Федерации от 15.07.2015 № 364 «О мерах по совершенствованию организации деятельности в области противодействия коррупции»;</a:t>
            </a:r>
          </a:p>
          <a:p>
            <a:pPr algn="just"/>
            <a:r>
              <a:rPr lang="ru-RU" sz="4000" dirty="0" smtClean="0"/>
              <a:t>Указ Президента Российской Федерации от 08.03.2015 № 120 «О некоторых вопросах противодействия коррупции»;</a:t>
            </a:r>
          </a:p>
          <a:p>
            <a:pPr algn="just"/>
            <a:r>
              <a:rPr lang="ru-RU" sz="4000" dirty="0" smtClean="0"/>
              <a:t>Указ Президента Российской Федерации от 08.07.2013 № 613 «Вопросы противодействия коррупции»;</a:t>
            </a:r>
          </a:p>
          <a:p>
            <a:pPr algn="just"/>
            <a:r>
              <a:rPr lang="ru-RU" sz="4000" dirty="0" smtClean="0"/>
              <a:t>Постановление  Правительства  Российской  Федерации  от  09.01.2014</a:t>
            </a:r>
          </a:p>
          <a:p>
            <a:pPr algn="just"/>
            <a:r>
              <a:rPr lang="ru-RU" sz="4000" dirty="0" smtClean="0"/>
              <a:t>№ 10 «О порядке сообщения отдельными категориями лиц о получении подарка в связи с их должностным положением или исполнением ими служебных (должностных) обязанностей, сдачи и оценки подарка, реализации (выкупа) и зачисления средств, вырученных от его реализации»;</a:t>
            </a:r>
          </a:p>
          <a:p>
            <a:pPr algn="just"/>
            <a:r>
              <a:rPr lang="ru-RU" sz="4000" dirty="0" smtClean="0"/>
              <a:t>Постановление  Правительства  Российской  Федерации  от   05.07.2013</a:t>
            </a:r>
          </a:p>
          <a:p>
            <a:pPr algn="just"/>
            <a:r>
              <a:rPr lang="ru-RU" sz="4000" dirty="0" smtClean="0"/>
              <a:t>№ 568 «О распространении на отдельные категории граждан ограничений, запретов и обязанностей, установленных Федеральным законом «О противодействии коррупции» и другими федеральными законами в целях противодействия коррупции» </a:t>
            </a:r>
          </a:p>
          <a:p>
            <a:pPr algn="just"/>
            <a:r>
              <a:rPr lang="ru-RU" sz="4000" dirty="0" smtClean="0"/>
              <a:t>Основы государственной политики Российской Федерации в сфере раз- вития правовой грамотности и правосознания граждан (Утверждены Президентом Российской Федерации 28.04.2011 № Пр-1168).</a:t>
            </a:r>
          </a:p>
          <a:p>
            <a:pPr algn="just"/>
            <a:r>
              <a:rPr lang="ru-RU" sz="4000" dirty="0" smtClean="0"/>
              <a:t>Приказ </a:t>
            </a:r>
            <a:r>
              <a:rPr lang="ru-RU" sz="4000" dirty="0" err="1" smtClean="0"/>
              <a:t>Рособрнадзора</a:t>
            </a:r>
            <a:r>
              <a:rPr lang="ru-RU" sz="4000" dirty="0" smtClean="0"/>
              <a:t> РФ от 29.09.2014 № 1551 «Об утверждении Перечней должностей, замещение которых влечет за собой размещение сведений  о доходах, расходах, об имуществе и обязательствах имущественного характера федеральных государственных гражданских служащих Федеральной службы по надзору в сфере образования и науки и работников организаций, созданных для выполнения задач, поставленных перед Федеральной службой по надзору в сфере образования и науки, а также сведений о доходах, расходах, об имуществе и обязательствах имущественного характера их супруг (супругов) и несовершеннолетних детей на официальном сайте Федеральной службы по надзору в сфере образования и науки»;</a:t>
            </a:r>
          </a:p>
          <a:p>
            <a:pPr algn="just"/>
            <a:r>
              <a:rPr lang="ru-RU" sz="4000" dirty="0" smtClean="0"/>
              <a:t>Приказ Министерства образования и науки РФ от 16.05.2016 № 571 «Об утверждении Плана противодействия коррупции Министерства образования и науки Российской Федерации на 2016-2017 годы».</a:t>
            </a:r>
          </a:p>
          <a:p>
            <a:pPr algn="just"/>
            <a:r>
              <a:rPr lang="ru-RU" sz="4000" dirty="0" smtClean="0"/>
              <a:t>Вышеприведенные нормативные правовые документы являются основой осуществления </a:t>
            </a:r>
            <a:r>
              <a:rPr lang="ru-RU" sz="4000" dirty="0" err="1" smtClean="0"/>
              <a:t>антикоррупционной</a:t>
            </a:r>
            <a:r>
              <a:rPr lang="ru-RU" sz="4000" dirty="0" smtClean="0"/>
              <a:t> политики в образовательной организации и должны быть отражены в локальных актах, регламентирующих это направление деятельности (</a:t>
            </a:r>
            <a:r>
              <a:rPr lang="ru-RU" sz="4000" i="1" dirty="0" smtClean="0"/>
              <a:t>Например, Положение о Комиссии по противодействию коррупции в ОО, Памятка об ограничениях, запретах и обязанностях работников, установленных в целях противодействия коррупции и др</a:t>
            </a:r>
            <a:r>
              <a:rPr lang="ru-RU" sz="4000" dirty="0" smtClean="0"/>
              <a:t>.)</a:t>
            </a:r>
          </a:p>
          <a:p>
            <a:pPr algn="just"/>
            <a:endParaRPr lang="ru-RU" dirty="0"/>
          </a:p>
        </p:txBody>
      </p:sp>
      <p:sp>
        <p:nvSpPr>
          <p:cNvPr id="3" name="Заголовок 2"/>
          <p:cNvSpPr>
            <a:spLocks noGrp="1"/>
          </p:cNvSpPr>
          <p:nvPr>
            <p:ph type="title"/>
          </p:nvPr>
        </p:nvSpPr>
        <p:spPr/>
        <p:txBody>
          <a:bodyPr>
            <a:normAutofit/>
          </a:bodyPr>
          <a:lstStyle/>
          <a:p>
            <a:r>
              <a:rPr lang="ru-RU" dirty="0" smtClean="0"/>
              <a:t>Нормативные основания</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p:cBhvr override="childStyle">
                                        <p:cTn id="6" dur="100" fill="hold"/>
                                        <p:tgtEl>
                                          <p:spTgt spid="2">
                                            <p:txEl>
                                              <p:pRg st="1" end="1"/>
                                            </p:txEl>
                                          </p:spTgt>
                                        </p:tgtEl>
                                        <p:attrNameLst>
                                          <p:attrName>style.color</p:attrName>
                                        </p:attrNameLst>
                                      </p:cBhvr>
                                      <p:to>
                                        <a:schemeClr val="accent2"/>
                                      </p:to>
                                    </p:animClr>
                                    <p:animClr clrSpc="rgb">
                                      <p:cBhvr>
                                        <p:cTn id="7" dur="100" fill="hold"/>
                                        <p:tgtEl>
                                          <p:spTgt spid="2">
                                            <p:txEl>
                                              <p:pRg st="1" end="1"/>
                                            </p:txEl>
                                          </p:spTgt>
                                        </p:tgtEl>
                                        <p:attrNameLst>
                                          <p:attrName>fillcolor</p:attrName>
                                        </p:attrNameLst>
                                      </p:cBhvr>
                                      <p:to>
                                        <a:schemeClr val="accent2"/>
                                      </p:to>
                                    </p:animClr>
                                    <p:set>
                                      <p:cBhvr>
                                        <p:cTn id="8" dur="100" fill="hold"/>
                                        <p:tgtEl>
                                          <p:spTgt spid="2">
                                            <p:txEl>
                                              <p:pRg st="1" end="1"/>
                                            </p:txEl>
                                          </p:spTgt>
                                        </p:tgtEl>
                                        <p:attrNameLst>
                                          <p:attrName>fill.type</p:attrName>
                                        </p:attrNameLst>
                                      </p:cBhvr>
                                      <p:to>
                                        <p:strVal val="solid"/>
                                      </p:to>
                                    </p:set>
                                    <p:set>
                                      <p:cBhvr>
                                        <p:cTn id="9" dur="100" fill="hold"/>
                                        <p:tgtEl>
                                          <p:spTgt spid="2">
                                            <p:txEl>
                                              <p:pRg st="1" end="1"/>
                                            </p:txEl>
                                          </p:spTgt>
                                        </p:tgtEl>
                                        <p:attrNameLst>
                                          <p:attrName>fill.on</p:attrName>
                                        </p:attrNameLst>
                                      </p:cBhvr>
                                      <p:to>
                                        <p:strVal val="true"/>
                                      </p:to>
                                    </p:set>
                                    <p:animRot by="120000">
                                      <p:cBhvr>
                                        <p:cTn id="10" dur="100" fill="hold">
                                          <p:stCondLst>
                                            <p:cond delay="0"/>
                                          </p:stCondLst>
                                        </p:cTn>
                                        <p:tgtEl>
                                          <p:spTgt spid="2">
                                            <p:txEl>
                                              <p:pRg st="1" end="1"/>
                                            </p:txEl>
                                          </p:spTgt>
                                        </p:tgtEl>
                                        <p:attrNameLst>
                                          <p:attrName>r</p:attrName>
                                        </p:attrNameLst>
                                      </p:cBhvr>
                                    </p:animRot>
                                    <p:animRot by="-240000">
                                      <p:cBhvr>
                                        <p:cTn id="11" dur="200" fill="hold">
                                          <p:stCondLst>
                                            <p:cond delay="200"/>
                                          </p:stCondLst>
                                        </p:cTn>
                                        <p:tgtEl>
                                          <p:spTgt spid="2">
                                            <p:txEl>
                                              <p:pRg st="1" end="1"/>
                                            </p:txEl>
                                          </p:spTgt>
                                        </p:tgtEl>
                                        <p:attrNameLst>
                                          <p:attrName>r</p:attrName>
                                        </p:attrNameLst>
                                      </p:cBhvr>
                                    </p:animRot>
                                    <p:animRot by="240000">
                                      <p:cBhvr>
                                        <p:cTn id="12" dur="200" fill="hold">
                                          <p:stCondLst>
                                            <p:cond delay="400"/>
                                          </p:stCondLst>
                                        </p:cTn>
                                        <p:tgtEl>
                                          <p:spTgt spid="2">
                                            <p:txEl>
                                              <p:pRg st="1" end="1"/>
                                            </p:txEl>
                                          </p:spTgt>
                                        </p:tgtEl>
                                        <p:attrNameLst>
                                          <p:attrName>r</p:attrName>
                                        </p:attrNameLst>
                                      </p:cBhvr>
                                    </p:animRot>
                                    <p:animRot by="-240000">
                                      <p:cBhvr>
                                        <p:cTn id="13" dur="200" fill="hold">
                                          <p:stCondLst>
                                            <p:cond delay="600"/>
                                          </p:stCondLst>
                                        </p:cTn>
                                        <p:tgtEl>
                                          <p:spTgt spid="2">
                                            <p:txEl>
                                              <p:pRg st="1" end="1"/>
                                            </p:txEl>
                                          </p:spTgt>
                                        </p:tgtEl>
                                        <p:attrNameLst>
                                          <p:attrName>r</p:attrName>
                                        </p:attrNameLst>
                                      </p:cBhvr>
                                    </p:animRot>
                                    <p:animRot by="120000">
                                      <p:cBhvr>
                                        <p:cTn id="14" dur="200" fill="hold">
                                          <p:stCondLst>
                                            <p:cond delay="800"/>
                                          </p:stCondLst>
                                        </p:cTn>
                                        <p:tgtEl>
                                          <p:spTgt spid="2">
                                            <p:txEl>
                                              <p:pRg st="1" end="1"/>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nodeType="clickEffect">
                                  <p:stCondLst>
                                    <p:cond delay="0"/>
                                  </p:stCondLst>
                                  <p:childTnLst>
                                    <p:animClr clrSpc="rgb">
                                      <p:cBhvr override="childStyle">
                                        <p:cTn id="18" dur="100" fill="hold"/>
                                        <p:tgtEl>
                                          <p:spTgt spid="2">
                                            <p:txEl>
                                              <p:pRg st="2" end="2"/>
                                            </p:txEl>
                                          </p:spTgt>
                                        </p:tgtEl>
                                        <p:attrNameLst>
                                          <p:attrName>style.color</p:attrName>
                                        </p:attrNameLst>
                                      </p:cBhvr>
                                      <p:to>
                                        <a:schemeClr val="accent2"/>
                                      </p:to>
                                    </p:animClr>
                                    <p:animClr clrSpc="rgb">
                                      <p:cBhvr>
                                        <p:cTn id="19" dur="100" fill="hold"/>
                                        <p:tgtEl>
                                          <p:spTgt spid="2">
                                            <p:txEl>
                                              <p:pRg st="2" end="2"/>
                                            </p:txEl>
                                          </p:spTgt>
                                        </p:tgtEl>
                                        <p:attrNameLst>
                                          <p:attrName>fillcolor</p:attrName>
                                        </p:attrNameLst>
                                      </p:cBhvr>
                                      <p:to>
                                        <a:schemeClr val="accent2"/>
                                      </p:to>
                                    </p:animClr>
                                    <p:set>
                                      <p:cBhvr>
                                        <p:cTn id="20" dur="100" fill="hold"/>
                                        <p:tgtEl>
                                          <p:spTgt spid="2">
                                            <p:txEl>
                                              <p:pRg st="2" end="2"/>
                                            </p:txEl>
                                          </p:spTgt>
                                        </p:tgtEl>
                                        <p:attrNameLst>
                                          <p:attrName>fill.type</p:attrName>
                                        </p:attrNameLst>
                                      </p:cBhvr>
                                      <p:to>
                                        <p:strVal val="solid"/>
                                      </p:to>
                                    </p:set>
                                    <p:set>
                                      <p:cBhvr>
                                        <p:cTn id="21" dur="100" fill="hold"/>
                                        <p:tgtEl>
                                          <p:spTgt spid="2">
                                            <p:txEl>
                                              <p:pRg st="2" end="2"/>
                                            </p:txEl>
                                          </p:spTgt>
                                        </p:tgtEl>
                                        <p:attrNameLst>
                                          <p:attrName>fill.on</p:attrName>
                                        </p:attrNameLst>
                                      </p:cBhvr>
                                      <p:to>
                                        <p:strVal val="true"/>
                                      </p:to>
                                    </p:set>
                                    <p:animRot by="120000">
                                      <p:cBhvr>
                                        <p:cTn id="22" dur="100" fill="hold">
                                          <p:stCondLst>
                                            <p:cond delay="0"/>
                                          </p:stCondLst>
                                        </p:cTn>
                                        <p:tgtEl>
                                          <p:spTgt spid="2">
                                            <p:txEl>
                                              <p:pRg st="2" end="2"/>
                                            </p:txEl>
                                          </p:spTgt>
                                        </p:tgtEl>
                                        <p:attrNameLst>
                                          <p:attrName>r</p:attrName>
                                        </p:attrNameLst>
                                      </p:cBhvr>
                                    </p:animRot>
                                    <p:animRot by="-240000">
                                      <p:cBhvr>
                                        <p:cTn id="23" dur="200" fill="hold">
                                          <p:stCondLst>
                                            <p:cond delay="200"/>
                                          </p:stCondLst>
                                        </p:cTn>
                                        <p:tgtEl>
                                          <p:spTgt spid="2">
                                            <p:txEl>
                                              <p:pRg st="2" end="2"/>
                                            </p:txEl>
                                          </p:spTgt>
                                        </p:tgtEl>
                                        <p:attrNameLst>
                                          <p:attrName>r</p:attrName>
                                        </p:attrNameLst>
                                      </p:cBhvr>
                                    </p:animRot>
                                    <p:animRot by="240000">
                                      <p:cBhvr>
                                        <p:cTn id="24" dur="200" fill="hold">
                                          <p:stCondLst>
                                            <p:cond delay="400"/>
                                          </p:stCondLst>
                                        </p:cTn>
                                        <p:tgtEl>
                                          <p:spTgt spid="2">
                                            <p:txEl>
                                              <p:pRg st="2" end="2"/>
                                            </p:txEl>
                                          </p:spTgt>
                                        </p:tgtEl>
                                        <p:attrNameLst>
                                          <p:attrName>r</p:attrName>
                                        </p:attrNameLst>
                                      </p:cBhvr>
                                    </p:animRot>
                                    <p:animRot by="-240000">
                                      <p:cBhvr>
                                        <p:cTn id="25" dur="200" fill="hold">
                                          <p:stCondLst>
                                            <p:cond delay="600"/>
                                          </p:stCondLst>
                                        </p:cTn>
                                        <p:tgtEl>
                                          <p:spTgt spid="2">
                                            <p:txEl>
                                              <p:pRg st="2" end="2"/>
                                            </p:txEl>
                                          </p:spTgt>
                                        </p:tgtEl>
                                        <p:attrNameLst>
                                          <p:attrName>r</p:attrName>
                                        </p:attrNameLst>
                                      </p:cBhvr>
                                    </p:animRot>
                                    <p:animRot by="120000">
                                      <p:cBhvr>
                                        <p:cTn id="26" dur="200" fill="hold">
                                          <p:stCondLst>
                                            <p:cond delay="800"/>
                                          </p:stCondLst>
                                        </p:cTn>
                                        <p:tgtEl>
                                          <p:spTgt spid="2">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85000" lnSpcReduction="20000"/>
          </a:bodyPr>
          <a:lstStyle/>
          <a:p>
            <a:pPr algn="just"/>
            <a:r>
              <a:rPr lang="ru-RU" b="1" dirty="0" smtClean="0">
                <a:solidFill>
                  <a:srgbClr val="FF0000"/>
                </a:solidFill>
              </a:rPr>
              <a:t>Коррупция</a:t>
            </a:r>
            <a:r>
              <a:rPr lang="ru-RU" dirty="0" smtClean="0"/>
              <a:t> – злоупотребление должностным положением, дача взятки, получение взятки, злоупотребление полномочиями, коммерческий подкуп либо иное незаконное использование физическим лицом своего должностного положения</a:t>
            </a:r>
            <a:r>
              <a:rPr lang="ru-RU" dirty="0" smtClean="0">
                <a:solidFill>
                  <a:srgbClr val="FF0000"/>
                </a:solidFill>
              </a:rPr>
              <a:t> </a:t>
            </a:r>
            <a:r>
              <a:rPr lang="ru-RU" dirty="0" smtClean="0"/>
              <a:t>вопреки законным интересам общества и государства в целях получения выгоды в виде денег, ценностей, иного имущества или услуг имущественного характера, иных имущественных прав для себя или для третьих лиц либо незаконное предоставление такой выгоды указанному лицу другими физическими лицами  (понятие  определено  Федеральным  законом  от  25  декабря     2008 </a:t>
            </a:r>
            <a:r>
              <a:rPr lang="ru-RU" dirty="0" err="1" smtClean="0"/>
              <a:t>г.№</a:t>
            </a:r>
            <a:r>
              <a:rPr lang="ru-RU" dirty="0" smtClean="0"/>
              <a:t> 273-ФЗ «О противодействии коррупции»).</a:t>
            </a:r>
          </a:p>
          <a:p>
            <a:endParaRPr lang="ru-RU" dirty="0"/>
          </a:p>
        </p:txBody>
      </p:sp>
      <p:sp>
        <p:nvSpPr>
          <p:cNvPr id="3" name="Заголовок 2"/>
          <p:cNvSpPr>
            <a:spLocks noGrp="1"/>
          </p:cNvSpPr>
          <p:nvPr>
            <p:ph type="title"/>
          </p:nvPr>
        </p:nvSpPr>
        <p:spPr/>
        <p:txBody>
          <a:bodyPr/>
          <a:lstStyle/>
          <a:p>
            <a:r>
              <a:rPr lang="ru-RU" dirty="0" smtClean="0"/>
              <a:t>Определения</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pPr algn="just"/>
            <a:r>
              <a:rPr lang="ru-RU" sz="2800" dirty="0" err="1" smtClean="0"/>
              <a:t>Корру́пция</a:t>
            </a:r>
            <a:r>
              <a:rPr lang="ru-RU" sz="2800" dirty="0" smtClean="0"/>
              <a:t> (от лат. </a:t>
            </a:r>
            <a:r>
              <a:rPr lang="ru-RU" sz="2800" dirty="0" err="1" smtClean="0"/>
              <a:t>corruptio</a:t>
            </a:r>
            <a:r>
              <a:rPr lang="ru-RU" sz="2800" dirty="0" smtClean="0"/>
              <a:t> —порча, разложение). Того же семантического поля, что и коррозия.</a:t>
            </a:r>
            <a:endParaRPr lang="ru-RU" sz="2800" dirty="0"/>
          </a:p>
        </p:txBody>
      </p:sp>
      <p:sp>
        <p:nvSpPr>
          <p:cNvPr id="3" name="Заголовок 2"/>
          <p:cNvSpPr>
            <a:spLocks noGrp="1"/>
          </p:cNvSpPr>
          <p:nvPr>
            <p:ph type="title"/>
          </p:nvPr>
        </p:nvSpPr>
        <p:spPr/>
        <p:txBody>
          <a:bodyPr/>
          <a:lstStyle/>
          <a:p>
            <a:r>
              <a:rPr lang="ru-RU" dirty="0" smtClean="0"/>
              <a:t>Этимология слова</a:t>
            </a:r>
            <a:endParaRPr lang="ru-RU" dirty="0"/>
          </a:p>
        </p:txBody>
      </p:sp>
      <p:pic>
        <p:nvPicPr>
          <p:cNvPr id="4" name="Рисунок 3" descr="https://heattreatment.ru/wp-content/uploads/2017/05/korro.jpg"/>
          <p:cNvPicPr/>
          <p:nvPr/>
        </p:nvPicPr>
        <p:blipFill>
          <a:blip r:embed="rId2" cstate="print"/>
          <a:srcRect/>
          <a:stretch>
            <a:fillRect/>
          </a:stretch>
        </p:blipFill>
        <p:spPr bwMode="auto">
          <a:xfrm>
            <a:off x="1187624" y="3284984"/>
            <a:ext cx="5904656" cy="229960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95536" y="0"/>
            <a:ext cx="8229600" cy="836712"/>
          </a:xfrm>
        </p:spPr>
        <p:txBody>
          <a:bodyPr/>
          <a:lstStyle/>
          <a:p>
            <a:r>
              <a:rPr lang="ru-RU" dirty="0" smtClean="0"/>
              <a:t>Определения </a:t>
            </a:r>
            <a:endParaRPr lang="ru-RU" dirty="0"/>
          </a:p>
        </p:txBody>
      </p:sp>
      <p:graphicFrame>
        <p:nvGraphicFramePr>
          <p:cNvPr id="6" name="Содержимое 5"/>
          <p:cNvGraphicFramePr>
            <a:graphicFrameLocks noGrp="1"/>
          </p:cNvGraphicFramePr>
          <p:nvPr>
            <p:ph idx="1"/>
          </p:nvPr>
        </p:nvGraphicFramePr>
        <p:xfrm>
          <a:off x="179512" y="764704"/>
          <a:ext cx="8640960"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Противодействие коррупции</a:t>
            </a:r>
            <a:endParaRPr lang="ru-RU" dirty="0"/>
          </a:p>
        </p:txBody>
      </p:sp>
      <p:graphicFrame>
        <p:nvGraphicFramePr>
          <p:cNvPr id="6" name="Содержимое 5"/>
          <p:cNvGraphicFramePr>
            <a:graphicFrameLocks noGrp="1"/>
          </p:cNvGraphicFramePr>
          <p:nvPr>
            <p:ph idx="1"/>
          </p:nvPr>
        </p:nvGraphicFramePr>
        <p:xfrm>
          <a:off x="107504" y="-1539552"/>
          <a:ext cx="8928992" cy="10009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Система образования</a:t>
            </a:r>
            <a:endParaRPr lang="ru-RU" dirty="0"/>
          </a:p>
        </p:txBody>
      </p:sp>
      <p:pic>
        <p:nvPicPr>
          <p:cNvPr id="4" name="Содержимое 3" descr="https://avatars.mds.yandex.net/get-zen_doc/1712337/pub_5e46ac8b6e1cd54e7a5c88e4_5e46aea3004f583c8ffd93d7/scale_1200"/>
          <p:cNvPicPr>
            <a:picLocks noGrp="1"/>
          </p:cNvPicPr>
          <p:nvPr>
            <p:ph idx="1"/>
          </p:nvPr>
        </p:nvPicPr>
        <p:blipFill>
          <a:blip r:embed="rId2" cstate="print"/>
          <a:srcRect/>
          <a:stretch>
            <a:fillRect/>
          </a:stretch>
        </p:blipFill>
        <p:spPr bwMode="auto">
          <a:xfrm>
            <a:off x="927908" y="1481138"/>
            <a:ext cx="6740436" cy="410810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40000" lnSpcReduction="20000"/>
          </a:bodyPr>
          <a:lstStyle/>
          <a:p>
            <a:pPr algn="just"/>
            <a:r>
              <a:rPr lang="ru-RU" sz="3000" b="1" dirty="0" smtClean="0"/>
              <a:t> </a:t>
            </a:r>
            <a:r>
              <a:rPr lang="ru-RU" sz="3000" dirty="0" smtClean="0"/>
              <a:t>В России, по данным </a:t>
            </a:r>
            <a:r>
              <a:rPr lang="ru-RU" sz="3000" dirty="0" err="1" smtClean="0"/>
              <a:t>Рособрнадзора</a:t>
            </a:r>
            <a:r>
              <a:rPr lang="ru-RU" sz="3000" dirty="0" smtClean="0"/>
              <a:t>, ежегодно покупается до 500 тыс. дипломов о высшем образовании, в том числе около 100 тыс. с так называемой «проводкой».</a:t>
            </a:r>
          </a:p>
          <a:p>
            <a:pPr algn="just"/>
            <a:r>
              <a:rPr lang="ru-RU" sz="3000" dirty="0" smtClean="0"/>
              <a:t>Цена «липового» диплома на настоящем бланке </a:t>
            </a:r>
            <a:r>
              <a:rPr lang="ru-RU" sz="3000" dirty="0" err="1" smtClean="0"/>
              <a:t>Гознака</a:t>
            </a:r>
            <a:r>
              <a:rPr lang="ru-RU" sz="3000" dirty="0" smtClean="0"/>
              <a:t>   с проводкой составляет в среднем 20–50 тыс. дол. и может достигать 150–180 тыс. дол. За те же 20–50 тыс. дол. на «черном» рынке ежегодно уходят до 20 тыс. дипломов кандидатов наук,    а за 30–70 тыс. дол. – порядка 5 тыс. дипломов докторов наук. Дипломы «попроще» (изготовленные кустарным типографским способом или на цветном ксероксе) продаются за 700–1 000 дол., школьные аттестаты – около 500 дол.</a:t>
            </a:r>
          </a:p>
          <a:p>
            <a:pPr algn="just"/>
            <a:r>
              <a:rPr lang="ru-RU" sz="3000" dirty="0" smtClean="0"/>
              <a:t>Опасность этих дипломов в том, что они позволяют владельцам устраиваться на работу, получать зарплату, иметь трудовой стаж, социальные выплаты, преференции молодым специалистам и др., причем такой «работник» не имеет необходимых профессиональных навыков и может быть опасен для общества. Наверное, никто бы не хотел лечиться у медицинского работника с «липовым» дипломом или получать защиту в суде от адвоката с «липовыми корочками».</a:t>
            </a:r>
          </a:p>
          <a:p>
            <a:pPr algn="just"/>
            <a:r>
              <a:rPr lang="ru-RU" sz="3000" dirty="0" smtClean="0"/>
              <a:t>Использование заведомо подложных дипломов о высшем образовании   получило   весьма   широкое    распространение. Большинство россиян уверены, что сегодня купить фальшивый диплом – не проблема, что покупаются дипломы, в основном, из карьерных соображений и что поддельные дипломы действительно помогают «выбиться в люди»; при этом только 59% опрошенных относятся к покупке дипломов с осуждением. Характерно, что в покупке дипломов уличаются и чиновники разных уровней, и сотрудники милиции, и врачи, и юристы. На сегодняшний день ситуация такова: о продаже дипломов мы можем прочитать на столбах на улице, увидеть объявления   в газетах, найти предложения в Интернете. Безнаказанность продавцов дошла до того, что они свободно предлагают дипломы кандидатов наук за 30 000  руб.,  дипломы  докторов  наук  за – 32 000 руб. с целью более успешного трудоустройства покупателей.   Все   это   сильно   дискредитирует   систему   образования, в которой, видимо, случаются «утечки» документов, злоупотребления служебным положением сотрудников высшей школы.</a:t>
            </a:r>
          </a:p>
          <a:p>
            <a:pPr algn="just"/>
            <a:endParaRPr lang="ru-RU" dirty="0"/>
          </a:p>
        </p:txBody>
      </p:sp>
      <p:sp>
        <p:nvSpPr>
          <p:cNvPr id="3" name="Заголовок 2"/>
          <p:cNvSpPr>
            <a:spLocks noGrp="1"/>
          </p:cNvSpPr>
          <p:nvPr>
            <p:ph type="title"/>
          </p:nvPr>
        </p:nvSpPr>
        <p:spPr/>
        <p:txBody>
          <a:bodyPr>
            <a:normAutofit fontScale="90000"/>
          </a:bodyPr>
          <a:lstStyle/>
          <a:p>
            <a:r>
              <a:rPr lang="ru-RU" dirty="0" smtClean="0"/>
              <a:t>Изготовление и сбыт поддельных документов об образовании</a:t>
            </a:r>
            <a:endParaRPr lang="ru-RU" dirty="0"/>
          </a:p>
        </p:txBody>
      </p:sp>
      <p:pic>
        <p:nvPicPr>
          <p:cNvPr id="4" name="Рисунок 3" descr="https://inga-pogrebnyak.dou-malysh.ru/images/371.png"/>
          <p:cNvPicPr/>
          <p:nvPr/>
        </p:nvPicPr>
        <p:blipFill>
          <a:blip r:embed="rId2" cstate="print"/>
          <a:srcRect/>
          <a:stretch>
            <a:fillRect/>
          </a:stretch>
        </p:blipFill>
        <p:spPr bwMode="auto">
          <a:xfrm>
            <a:off x="5652120" y="5229200"/>
            <a:ext cx="2538789" cy="13681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821</TotalTime>
  <Words>430</Words>
  <Application>Microsoft Office PowerPoint</Application>
  <PresentationFormat>Экран (4:3)</PresentationFormat>
  <Paragraphs>103</Paragraphs>
  <Slides>21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Открытая</vt:lpstr>
      <vt:lpstr>Антикоррупционная деятельность в образовательном учреждении </vt:lpstr>
      <vt:lpstr>Национальный и культурно-исторический контекст</vt:lpstr>
      <vt:lpstr>Нормативные основания</vt:lpstr>
      <vt:lpstr>Определения</vt:lpstr>
      <vt:lpstr>Этимология слова</vt:lpstr>
      <vt:lpstr>Определения </vt:lpstr>
      <vt:lpstr>Противодействие коррупции</vt:lpstr>
      <vt:lpstr>Система образования</vt:lpstr>
      <vt:lpstr>Изготовление и сбыт поддельных документов об образовании</vt:lpstr>
      <vt:lpstr>Коррупция в образовании</vt:lpstr>
      <vt:lpstr>Система образования: просвещение</vt:lpstr>
      <vt:lpstr>План работы ОО в данном направлении</vt:lpstr>
      <vt:lpstr> Антикоррупционная политика ОО. Принципы:</vt:lpstr>
      <vt:lpstr>План мероприятий по противодействию коррупции в ОО</vt:lpstr>
      <vt:lpstr>Слайд 15</vt:lpstr>
      <vt:lpstr>Комиссия по противодействию коррупции- совещательный орган</vt:lpstr>
      <vt:lpstr>Комиссия по противодействию коррупции в ОО</vt:lpstr>
      <vt:lpstr>Сайт ОО (информационная открытость)</vt:lpstr>
      <vt:lpstr>Сайт ОО</vt:lpstr>
      <vt:lpstr>Перспективная задача</vt:lpstr>
      <vt:lpstr>Обучающий вебинар</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1</cp:lastModifiedBy>
  <cp:revision>81</cp:revision>
  <dcterms:created xsi:type="dcterms:W3CDTF">2022-03-21T18:40:55Z</dcterms:created>
  <dcterms:modified xsi:type="dcterms:W3CDTF">2022-03-25T06:48:09Z</dcterms:modified>
</cp:coreProperties>
</file>