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60" r:id="rId12"/>
    <p:sldId id="273" r:id="rId13"/>
    <p:sldId id="270" r:id="rId14"/>
    <p:sldId id="271" r:id="rId15"/>
    <p:sldId id="272" r:id="rId16"/>
    <p:sldId id="274" r:id="rId17"/>
    <p:sldId id="261" r:id="rId18"/>
    <p:sldId id="275" r:id="rId19"/>
    <p:sldId id="262" r:id="rId20"/>
    <p:sldId id="263" r:id="rId21"/>
    <p:sldId id="276" r:id="rId22"/>
    <p:sldId id="277" r:id="rId23"/>
    <p:sldId id="278" r:id="rId24"/>
    <p:sldId id="279" r:id="rId25"/>
    <p:sldId id="280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0741-BDC5-4E73-9430-4DD2846133DB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4CD-8168-4AFF-BBEE-66F1682DA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0741-BDC5-4E73-9430-4DD2846133DB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4CD-8168-4AFF-BBEE-66F1682DA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0741-BDC5-4E73-9430-4DD2846133DB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4CD-8168-4AFF-BBEE-66F1682DA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0741-BDC5-4E73-9430-4DD2846133DB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4CD-8168-4AFF-BBEE-66F1682DA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0741-BDC5-4E73-9430-4DD2846133DB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4CD-8168-4AFF-BBEE-66F1682DA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0741-BDC5-4E73-9430-4DD2846133DB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4CD-8168-4AFF-BBEE-66F1682DA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0741-BDC5-4E73-9430-4DD2846133DB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4CD-8168-4AFF-BBEE-66F1682DA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0741-BDC5-4E73-9430-4DD2846133DB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4CD-8168-4AFF-BBEE-66F1682DA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0741-BDC5-4E73-9430-4DD2846133DB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4CD-8168-4AFF-BBEE-66F1682DA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0741-BDC5-4E73-9430-4DD2846133DB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4CD-8168-4AFF-BBEE-66F1682DA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0741-BDC5-4E73-9430-4DD2846133DB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4CD-8168-4AFF-BBEE-66F1682DA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80741-BDC5-4E73-9430-4DD2846133DB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44CD-8168-4AFF-BBEE-66F1682DA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" TargetMode="External"/><Relationship Id="rId2" Type="http://schemas.openxmlformats.org/officeDocument/2006/relationships/hyperlink" Target="https://ru.wikipedia.org/wiki/%C3%EE%F1%F3%E4%E0%F0%F1%F2%E2%E5%ED%ED%FB%E9_%DD%F0%EC%E8%F2%E0%E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smuseum.ru/" TargetMode="External"/><Relationship Id="rId5" Type="http://schemas.openxmlformats.org/officeDocument/2006/relationships/hyperlink" Target="http://rusmuseum.ru/home" TargetMode="External"/><Relationship Id="rId4" Type="http://schemas.openxmlformats.org/officeDocument/2006/relationships/hyperlink" Target="https://ru.wikipedia.org/wiki/%D0%93%D0%BE%D1%81%D1%83%D0%B4%D0%B0%D1%80%D1%81%D1%82%D0%B2%D0%B5%D0%BD%D0%BD%D0%B0%D1%8F_%D0%A2%D1%80%D0%B5%D1%82%D1%8C%D1%8F%D0%BA%D0%BE%D0%B2%D1%81%D0%BA%D0%B0%D1%8F_%D0%B3%D0%B0%D0%BB%D0%B5%D1%80%D0%B5%D1%8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3386134" cy="685799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smtClean="0">
                <a:solidFill>
                  <a:srgbClr val="C00000"/>
                </a:solidFill>
              </a:rPr>
              <a:t>Музеи </a:t>
            </a:r>
            <a:r>
              <a:rPr lang="ru-RU" sz="5400" b="1" dirty="0" smtClean="0">
                <a:solidFill>
                  <a:srgbClr val="C00000"/>
                </a:solidFill>
              </a:rPr>
              <a:t>искусства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Приквел. Семейный круиз. HAL Noordam. Август 2010. Европа - Страница 17 * Форум Винског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7686" y="3214686"/>
            <a:ext cx="4572031" cy="3429024"/>
          </a:xfrm>
          <a:prstGeom prst="rect">
            <a:avLst/>
          </a:prstGeom>
          <a:noFill/>
        </p:spPr>
      </p:pic>
      <p:pic>
        <p:nvPicPr>
          <p:cNvPr id="15362" name="Picture 2" descr="Бесплатные фото (Страница 1) - MyStockPhoto.c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67305" y="214290"/>
            <a:ext cx="4476695" cy="1928826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398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Обои The State Hermitage Museum, St. Petersburg the, state, hermitage, museum, st, petersburg, интерьер, дворцы, музеи, музей, 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816" y="357166"/>
            <a:ext cx="8452400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Отзыв о Государственный Русский музей (Россия, Санкт-Петербург) ПОРАЖЕ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Государственный Русский музей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143488"/>
            <a:ext cx="8229600" cy="1714512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К</a:t>
            </a:r>
            <a:r>
              <a:rPr lang="ru-RU" dirty="0" smtClean="0"/>
              <a:t>рупнейший музей русского искусства в мире. Находится в центральной части Санкт-Петербурга. Современный Русский музей представляет собой сложный музейный комплекс. Основная экспозиционная часть музея занимает пять зданий: Михайловский дворец (главное здание музея) с выставочным корпусом Л. Н. Бенуа, Михайловский (Инженерный) замок, Мраморный дворец, Строгановский дворец и Летний дворец Петра I. В состав музея входят также Михайловский сад, Летний сад, сад Михайловского (Инженерного) замка и Домик Петра I на Петровской набережной и ряд других зданий.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86454"/>
            <a:ext cx="8229600" cy="76833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Директор музея — Владимир Александрович Гусев. На 1 января 2012 года коллекция музея насчитывала 407 533 единицы хранения</a:t>
            </a:r>
            <a:r>
              <a:rPr lang="ru-RU" baseline="30000" dirty="0" smtClean="0"/>
              <a:t>]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9698" name="Picture 2" descr="Купить фотографии: Санкт-Петербург. Русский музей Фотобанк РОСФОТО: фотографии высокого разрешения, продажа фотографий, фото дл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7224" y="285728"/>
            <a:ext cx="7547218" cy="5301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Залы ГРМ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4112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0" name="Picture 2" descr="Приквел. Семейный круиз. HAL Noordam. Август 2010. Европа - Страница 17 * Форум Винск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704854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Русский музей получит $1 млн от фонда &quot;Система&quot; на проведение выставок - Рамблер-Нов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172450" cy="4600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2684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22" name="Picture 2" descr="Доклад по теме музеи петербур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1" y="214290"/>
            <a:ext cx="7239051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Дополнительное образование - фото, когда смотреть по ТВ - Яндекс.Телепрограмм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86182" y="3429000"/>
            <a:ext cx="5151573" cy="3214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Народное и декоративно-прикладное искусство России в Русском…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646275" cy="4433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Государственная Третьяковская галерея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446721"/>
            <a:ext cx="8229600" cy="1411279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Х</a:t>
            </a:r>
            <a:r>
              <a:rPr lang="ru-RU" dirty="0" smtClean="0"/>
              <a:t>удожественный музей в Москве, основанный в 1856 году купцом </a:t>
            </a:r>
            <a:r>
              <a:rPr lang="ru-RU" dirty="0" smtClean="0">
                <a:solidFill>
                  <a:srgbClr val="FF0000"/>
                </a:solidFill>
              </a:rPr>
              <a:t>Павлом Третьяковым </a:t>
            </a:r>
            <a:r>
              <a:rPr lang="ru-RU" dirty="0" smtClean="0"/>
              <a:t>и имеющий одну из самых крупных в мире коллекций русского изобразительного искусства. Экспозиция в главном корпусе «Русская живопись XI — начала XX века» (Лаврушинский переулок, д. 10) является частью Всероссийского музейного объединения «Государственная Третьяковская галерея», образованного в 1986 году.</a:t>
            </a:r>
          </a:p>
          <a:p>
            <a:endParaRPr lang="ru-RU" dirty="0"/>
          </a:p>
        </p:txBody>
      </p:sp>
      <p:pic>
        <p:nvPicPr>
          <p:cNvPr id="18436" name="Picture 4" descr="Третьяковская галерея в Москве. Создана по проекту Васнецова. - Фото 8 - Архитектурные ансамбли Москвы - Архитектура Москвы - Ф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71604" y="1071546"/>
            <a:ext cx="6438501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3114668" cy="4625989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Павел Третьяков начал собирать свою коллекцию живописи в середине 1850-го года. Годом основания Третьяковской галереи принято считать 1856 год, когда Павел Третьяков приобрел две картины русских художников. В 1867 году для широкой публики в Замоскворечье была открыта «Московская городская галерея Павла и Сергея Третьяковых». Её коллекция насчитывала 1276 картин, 471 рисунок и 10 скульптур русских художников, а также 84 картины иностранных мастеров.</a:t>
            </a:r>
          </a:p>
          <a:p>
            <a:endParaRPr lang="ru-RU" dirty="0"/>
          </a:p>
        </p:txBody>
      </p:sp>
      <p:pic>
        <p:nvPicPr>
          <p:cNvPr id="32770" name="Picture 2" descr="Русские художники. . Russian Artists Сознание красоты спасет мир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86182" y="357166"/>
            <a:ext cx="5005283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446721"/>
            <a:ext cx="7972452" cy="1411279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 августе 1892 года</a:t>
            </a:r>
            <a:r>
              <a:rPr lang="ru-RU" dirty="0"/>
              <a:t> </a:t>
            </a:r>
            <a:r>
              <a:rPr lang="ru-RU" dirty="0" smtClean="0"/>
              <a:t>Павел Михайлович передал свою художественную галерею в дар городу Москве. В собрании к этому времени насчитывалось 1287 живописных и 518 графических произведений русской школы, 75 картин и 8 рисунков европейской школы, 15 скульптур и коллекция икон. 15 августа 1893 года состоялось официальное открытие музея под названием «Московская городская галерея Павла и Сергея Михайловичей Третьяковых».</a:t>
            </a:r>
          </a:p>
          <a:p>
            <a:endParaRPr lang="ru-RU" dirty="0"/>
          </a:p>
        </p:txBody>
      </p:sp>
      <p:pic>
        <p:nvPicPr>
          <p:cNvPr id="20482" name="Picture 2" descr="Все товары группы &quot;Картины, печать на холсте, бумаге. Арт галерея: шедевры живописи и картины мира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71604" y="142852"/>
            <a:ext cx="6000792" cy="5214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Эрмитаж уберет скидку на билеты для россиян в 2015 году Санкт-Петербург. . Люблю-СПб.РФ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85852" y="214290"/>
            <a:ext cx="6566732" cy="45005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Государственный Эрмитаж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636"/>
            <a:ext cx="8258204" cy="1857364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err="1" smtClean="0"/>
              <a:t>Госуда́рственный</a:t>
            </a:r>
            <a:r>
              <a:rPr lang="ru-RU" b="1" dirty="0" smtClean="0"/>
              <a:t> </a:t>
            </a:r>
            <a:r>
              <a:rPr lang="ru-RU" b="1" dirty="0" err="1" smtClean="0"/>
              <a:t>Эрмита́ж</a:t>
            </a:r>
            <a:r>
              <a:rPr lang="ru-RU" dirty="0" smtClean="0"/>
              <a:t> — один из крупнейших и самых значительных художественных и культурно-исторических музеев России и мира. Находится в Санкт-Петербурге.</a:t>
            </a:r>
          </a:p>
          <a:p>
            <a:r>
              <a:rPr lang="ru-RU" dirty="0" smtClean="0"/>
              <a:t>Свою историю музей начинает с коллекций произведений искусства, которые приобретала в частном порядке российская </a:t>
            </a:r>
            <a:r>
              <a:rPr lang="ru-RU" dirty="0" smtClean="0">
                <a:solidFill>
                  <a:srgbClr val="FF0000"/>
                </a:solidFill>
              </a:rPr>
              <a:t>императрица Екатерина II</a:t>
            </a:r>
            <a:r>
              <a:rPr lang="ru-RU" dirty="0" smtClean="0"/>
              <a:t>. Первоначально эта коллекция размещалась в специальном дворцовом флигеле — </a:t>
            </a:r>
            <a:r>
              <a:rPr lang="ru-RU" dirty="0" smtClean="0">
                <a:solidFill>
                  <a:srgbClr val="FF0000"/>
                </a:solidFill>
              </a:rPr>
              <a:t>Малом Эрмитаже </a:t>
            </a:r>
            <a:r>
              <a:rPr lang="ru-RU" dirty="0" smtClean="0"/>
              <a:t>(от фр. </a:t>
            </a:r>
            <a:r>
              <a:rPr lang="fr-FR" i="1" dirty="0" smtClean="0"/>
              <a:t>ermitage</a:t>
            </a:r>
            <a:r>
              <a:rPr lang="ru-RU" dirty="0" smtClean="0"/>
              <a:t> — место уединения, келья, приют отшельника, затворничество), откуда и закрепилось общее название будущего музея. В </a:t>
            </a:r>
            <a:r>
              <a:rPr lang="ru-RU" b="1" dirty="0" smtClean="0">
                <a:solidFill>
                  <a:srgbClr val="FF0000"/>
                </a:solidFill>
              </a:rPr>
              <a:t>1852</a:t>
            </a:r>
            <a:r>
              <a:rPr lang="ru-RU" dirty="0" smtClean="0"/>
              <a:t> году из сильно разросшейся коллекции был сформирован и открыт для посещения публики </a:t>
            </a:r>
            <a:r>
              <a:rPr lang="ru-RU" b="1" dirty="0" smtClean="0"/>
              <a:t>Императорский Эрмитаж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143512"/>
            <a:ext cx="8229600" cy="1411279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Галерея находилась в доме, который семья Третьяковых купила ещё в 1851 году. По мере роста собрания к жилой части особняка постепенно пристраивались новые помещения, необходимые для хранения и демонстрации произведений искусств. Подобные пристройки были сделаны в 1873, 1882, 1885, 1892 и наконец в 1902—1904 годах, когда появился знаменитый фасад, разработанный в 1900—1903 годах архитектором В. Н. Башкировым по рисункам художника В. М. Васнецова. Руководство строительством осуществлял архитектор А. М. Калмыков.</a:t>
            </a:r>
          </a:p>
          <a:p>
            <a:endParaRPr lang="ru-RU" dirty="0"/>
          </a:p>
        </p:txBody>
      </p:sp>
      <p:pic>
        <p:nvPicPr>
          <p:cNvPr id="19464" name="Picture 8" descr="Библиотека изображений &quot;РИА Новости&quot; :: Фото :: Историческо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320423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Залы ГТГ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7683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3794" name="Picture 2" descr="НИЛЬС - агентства путешествий / турагентства Рязани &quot; Третьяковская галере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858180" cy="5238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5540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34818" name="Picture 2" descr="Третьяковская галерея: достопримечательности, фото, видео, отзыв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5349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29198"/>
            <a:ext cx="8229600" cy="11969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5842" name="Picture 2" descr="Третьяковская Государственная Галерея - фото, видео и отзывы о музее Москва, адрес и время рабо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428604"/>
            <a:ext cx="8139997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Третьяковская галерея ::: ГОРОДА и СТРАНЫ &quot; Россия / фото 23916598 800 x 534 io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40788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Библиотека изображений &quot;РИА Новости&quot; :: Фото :: Историческо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87275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</a:t>
            </a:r>
            <a:r>
              <a:rPr lang="ru-RU" dirty="0" err="1" smtClean="0"/>
              <a:t>интернет-ресурсы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rId2"/>
              </a:rPr>
              <a:t>Государственный </a:t>
            </a:r>
            <a:r>
              <a:rPr lang="ru-RU" b="1" dirty="0">
                <a:hlinkClick r:id="rId2"/>
              </a:rPr>
              <a:t>Эрмитаж</a:t>
            </a:r>
            <a:r>
              <a:rPr lang="ru-RU" dirty="0">
                <a:hlinkClick r:id="rId2"/>
              </a:rPr>
              <a:t> — Википедия</a:t>
            </a:r>
            <a:endParaRPr lang="ru-RU" dirty="0"/>
          </a:p>
          <a:p>
            <a:r>
              <a:rPr lang="ru-RU" dirty="0" err="1">
                <a:hlinkClick r:id="rId3"/>
              </a:rPr>
              <a:t>ru.wikipedia.org</a:t>
            </a:r>
            <a:r>
              <a:rPr lang="ru-RU" dirty="0" err="1"/>
              <a:t>›</a:t>
            </a:r>
            <a:r>
              <a:rPr lang="ru-RU" dirty="0" err="1">
                <a:hlinkClick r:id="rId2"/>
              </a:rPr>
              <a:t>Государственный</a:t>
            </a:r>
            <a:r>
              <a:rPr lang="ru-RU" dirty="0">
                <a:hlinkClick r:id="rId2"/>
              </a:rPr>
              <a:t> </a:t>
            </a:r>
            <a:r>
              <a:rPr lang="ru-RU" b="1" dirty="0">
                <a:hlinkClick r:id="rId2"/>
              </a:rPr>
              <a:t>Эрмитаж</a:t>
            </a:r>
            <a:endParaRPr lang="ru-RU" dirty="0"/>
          </a:p>
          <a:p>
            <a:r>
              <a:rPr lang="ru-RU" dirty="0">
                <a:hlinkClick r:id="rId4"/>
              </a:rPr>
              <a:t>Государственная Третьяковская галерея — Википедия</a:t>
            </a:r>
            <a:endParaRPr lang="ru-RU" dirty="0"/>
          </a:p>
          <a:p>
            <a:r>
              <a:rPr lang="ru-RU" dirty="0" err="1">
                <a:hlinkClick r:id="rId3"/>
              </a:rPr>
              <a:t>ru.wikipedia.org</a:t>
            </a:r>
            <a:r>
              <a:rPr lang="ru-RU" dirty="0" err="1"/>
              <a:t>›</a:t>
            </a:r>
            <a:r>
              <a:rPr lang="ru-RU" dirty="0" err="1">
                <a:hlinkClick r:id="rId4"/>
              </a:rPr>
              <a:t>Государственная</a:t>
            </a:r>
            <a:r>
              <a:rPr lang="ru-RU" dirty="0">
                <a:hlinkClick r:id="rId4"/>
              </a:rPr>
              <a:t> Третьяковская галерея</a:t>
            </a:r>
            <a:endParaRPr lang="ru-RU" dirty="0"/>
          </a:p>
          <a:p>
            <a:r>
              <a:rPr lang="ru-RU" b="1" dirty="0">
                <a:hlinkClick r:id="rId5"/>
              </a:rPr>
              <a:t>Русский</a:t>
            </a:r>
            <a:r>
              <a:rPr lang="ru-RU" dirty="0">
                <a:hlinkClick r:id="rId5"/>
              </a:rPr>
              <a:t> </a:t>
            </a:r>
            <a:r>
              <a:rPr lang="ru-RU" b="1" dirty="0">
                <a:hlinkClick r:id="rId5"/>
              </a:rPr>
              <a:t>музей</a:t>
            </a:r>
            <a:r>
              <a:rPr lang="ru-RU" dirty="0">
                <a:hlinkClick r:id="rId5"/>
              </a:rPr>
              <a:t> | Главная страница</a:t>
            </a:r>
            <a:endParaRPr lang="ru-RU" dirty="0"/>
          </a:p>
          <a:p>
            <a:r>
              <a:rPr lang="ru-RU" dirty="0" err="1">
                <a:hlinkClick r:id="rId6"/>
              </a:rPr>
              <a:t>rusmuseum.ru</a:t>
            </a:r>
            <a:r>
              <a:rPr lang="ru-RU" dirty="0" err="1"/>
              <a:t>›</a:t>
            </a:r>
            <a:r>
              <a:rPr lang="ru-RU" b="1" dirty="0" err="1">
                <a:hlinkClick r:id="rId5"/>
              </a:rPr>
              <a:t>Русская</a:t>
            </a:r>
            <a:r>
              <a:rPr lang="ru-RU">
                <a:hlinkClick r:id="rId5"/>
              </a:rPr>
              <a:t> версия</a:t>
            </a:r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78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429264"/>
            <a:ext cx="8229600" cy="142873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Возник в 1764 как частное собрание Екатерины II, открыт для публики в 1852. Богатейшие коллекции памятников первобытной, древневосточной, древнеегипетской, античной и средневековой культур, искусства Западной и Восточной Европы, археологические и художественные памятники Азии, памятники русской культуры VIII—XIX вв. Реставрационный отдел</a:t>
            </a:r>
          </a:p>
          <a:p>
            <a:endParaRPr lang="ru-RU" dirty="0"/>
          </a:p>
        </p:txBody>
      </p:sp>
      <p:pic>
        <p:nvPicPr>
          <p:cNvPr id="2054" name="Picture 6" descr="кошки Записи с меткой кошки Дневник Bahit Светлана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7388219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857760"/>
            <a:ext cx="8229600" cy="1768469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Современный Государственный Эрмитаж представляет собой сложный музейный комплекс. Основная экспозиционная часть музея занимает пять зданий, расположенных вдоль набережной реки Невы в центре Санкт-Петербурга, главным из которых принято считать Зимний дворец.</a:t>
            </a:r>
          </a:p>
          <a:p>
            <a:r>
              <a:rPr lang="ru-RU" dirty="0" smtClean="0"/>
              <a:t>На сегодняшний день коллекция музея насчитывает около трёх миллионов произведений искусства и памятников мировой культуры, начиная с каменного века и до нашего столетия.</a:t>
            </a:r>
          </a:p>
          <a:p>
            <a:endParaRPr lang="ru-RU" dirty="0"/>
          </a:p>
        </p:txBody>
      </p:sp>
      <p:pic>
        <p:nvPicPr>
          <p:cNvPr id="4" name="Picture 4" descr="Новостная поисковая система RedTram Росрыболовство возбудило административное дело против Эрмитаж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285728"/>
            <a:ext cx="7348313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214950"/>
            <a:ext cx="8229600" cy="164305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Здания Эрмитажа</a:t>
            </a:r>
            <a:r>
              <a:rPr lang="ru-RU" dirty="0" smtClean="0"/>
              <a:t> —</a:t>
            </a:r>
          </a:p>
          <a:p>
            <a:r>
              <a:rPr lang="ru-RU" dirty="0" smtClean="0"/>
              <a:t> Зимний дворец (1754—62, архитектор </a:t>
            </a:r>
            <a:r>
              <a:rPr lang="ru-RU" b="1" dirty="0" smtClean="0">
                <a:solidFill>
                  <a:srgbClr val="FF0000"/>
                </a:solidFill>
              </a:rPr>
              <a:t>В. В. Растрелли</a:t>
            </a:r>
            <a:r>
              <a:rPr lang="ru-RU" dirty="0" smtClean="0"/>
              <a:t>), </a:t>
            </a:r>
          </a:p>
          <a:p>
            <a:r>
              <a:rPr lang="ru-RU" dirty="0" smtClean="0"/>
              <a:t>Малый Эрмитаж (1764—67, архитектор Ж. Б. </a:t>
            </a:r>
            <a:r>
              <a:rPr lang="ru-RU" dirty="0" err="1" smtClean="0"/>
              <a:t>Валлен-Деламот</a:t>
            </a:r>
            <a:r>
              <a:rPr lang="ru-RU" dirty="0" smtClean="0"/>
              <a:t>), </a:t>
            </a:r>
          </a:p>
          <a:p>
            <a:r>
              <a:rPr lang="ru-RU" dirty="0" smtClean="0"/>
              <a:t>Старый Эрмитаж (1771—87, архитектор Ю. М. </a:t>
            </a:r>
            <a:r>
              <a:rPr lang="ru-RU" dirty="0" err="1" smtClean="0"/>
              <a:t>Фельтен</a:t>
            </a:r>
            <a:r>
              <a:rPr lang="ru-RU" dirty="0" smtClean="0"/>
              <a:t>), </a:t>
            </a:r>
          </a:p>
          <a:p>
            <a:r>
              <a:rPr lang="ru-RU" dirty="0" smtClean="0"/>
              <a:t>Новый Эрмитаж (1839—52, архитектор Л. фон </a:t>
            </a:r>
            <a:r>
              <a:rPr lang="ru-RU" dirty="0" err="1" smtClean="0"/>
              <a:t>Кленце</a:t>
            </a:r>
            <a:r>
              <a:rPr lang="ru-RU" dirty="0" smtClean="0"/>
              <a:t>),</a:t>
            </a:r>
          </a:p>
          <a:p>
            <a:r>
              <a:rPr lang="ru-RU" dirty="0" smtClean="0"/>
              <a:t> Эрмитажный театр (1783—87, архитектор Дж. Кваренги) — выдающийся архитектурный ансамбль.</a:t>
            </a:r>
            <a:endParaRPr lang="ru-RU" dirty="0"/>
          </a:p>
        </p:txBody>
      </p:sp>
      <p:pic>
        <p:nvPicPr>
          <p:cNvPr id="21506" name="Picture 2" descr="Выставка &quot;Эрмитаж объявил тендер на реставрацию шести залов&quot;. . Новости и обзоры на сайте &quot;Новости мир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715000" cy="495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Залы Эрмитажа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6"/>
            <a:ext cx="8229600" cy="18399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Эрмитаж в честь своего юбилея откроет новые выставочные пространства - новости на сегодня 05.12.2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1285860"/>
            <a:ext cx="6864877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6970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залы эрмитажа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984292" cy="5900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2684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8" name="Picture 2" descr="Музей &quot;Эрмитаж&quot; - фотографии. Фото 3 А-а-ах. Санкт-Петербург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8593"/>
          <a:stretch>
            <a:fillRect/>
          </a:stretch>
        </p:blipFill>
        <p:spPr bwMode="auto">
          <a:xfrm>
            <a:off x="700058" y="357166"/>
            <a:ext cx="7801084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6970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ЕГЭ - Учебный портал. . . 2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57256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398</Words>
  <Application>Microsoft Office PowerPoint</Application>
  <PresentationFormat>Экран (4:3)</PresentationFormat>
  <Paragraphs>31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Музеи искусства</vt:lpstr>
      <vt:lpstr>Государственный Эрмитаж </vt:lpstr>
      <vt:lpstr>Слайд 3</vt:lpstr>
      <vt:lpstr>Слайд 4</vt:lpstr>
      <vt:lpstr>Слайд 5</vt:lpstr>
      <vt:lpstr>Залы Эрмитажа</vt:lpstr>
      <vt:lpstr>Слайд 7</vt:lpstr>
      <vt:lpstr>Слайд 8</vt:lpstr>
      <vt:lpstr>Слайд 9</vt:lpstr>
      <vt:lpstr>Слайд 10</vt:lpstr>
      <vt:lpstr>Государственный Русский музей</vt:lpstr>
      <vt:lpstr>Слайд 12</vt:lpstr>
      <vt:lpstr>Залы ГРМ</vt:lpstr>
      <vt:lpstr>Слайд 14</vt:lpstr>
      <vt:lpstr>Слайд 15</vt:lpstr>
      <vt:lpstr>Слайд 16</vt:lpstr>
      <vt:lpstr>Государственная Третьяковская галерея </vt:lpstr>
      <vt:lpstr>Слайд 18</vt:lpstr>
      <vt:lpstr>Слайд 19</vt:lpstr>
      <vt:lpstr>Слайд 20</vt:lpstr>
      <vt:lpstr>Залы ГТГ</vt:lpstr>
      <vt:lpstr>Слайд 22</vt:lpstr>
      <vt:lpstr>Слайд 23</vt:lpstr>
      <vt:lpstr>Слайд 24</vt:lpstr>
      <vt:lpstr>Слайд 25</vt:lpstr>
      <vt:lpstr>Используемые интернет-ресурсы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в 4 классе: Музеи искусства</dc:title>
  <dc:creator>212</dc:creator>
  <cp:lastModifiedBy>Эверест</cp:lastModifiedBy>
  <cp:revision>11</cp:revision>
  <dcterms:created xsi:type="dcterms:W3CDTF">2015-03-30T09:26:23Z</dcterms:created>
  <dcterms:modified xsi:type="dcterms:W3CDTF">2020-04-12T06:51:06Z</dcterms:modified>
</cp:coreProperties>
</file>